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76" r:id="rId2"/>
    <p:sldId id="4122" r:id="rId3"/>
    <p:sldId id="278" r:id="rId4"/>
    <p:sldId id="277" r:id="rId5"/>
    <p:sldId id="4720" r:id="rId6"/>
    <p:sldId id="4721" r:id="rId7"/>
    <p:sldId id="4722" r:id="rId8"/>
    <p:sldId id="4723" r:id="rId9"/>
    <p:sldId id="4724" r:id="rId10"/>
    <p:sldId id="4737" r:id="rId11"/>
    <p:sldId id="4738" r:id="rId12"/>
    <p:sldId id="4739" r:id="rId13"/>
    <p:sldId id="4740" r:id="rId14"/>
    <p:sldId id="4725" r:id="rId15"/>
    <p:sldId id="4726" r:id="rId16"/>
    <p:sldId id="4727" r:id="rId17"/>
    <p:sldId id="4728" r:id="rId18"/>
    <p:sldId id="4729" r:id="rId19"/>
    <p:sldId id="4730" r:id="rId20"/>
    <p:sldId id="282" r:id="rId21"/>
    <p:sldId id="280" r:id="rId22"/>
    <p:sldId id="4711" r:id="rId2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95250" autoAdjust="0"/>
  </p:normalViewPr>
  <p:slideViewPr>
    <p:cSldViewPr>
      <p:cViewPr varScale="1">
        <p:scale>
          <a:sx n="78" d="100"/>
          <a:sy n="78" d="100"/>
        </p:scale>
        <p:origin x="1075" y="72"/>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09.588"/>
    </inkml:context>
    <inkml:brush xml:id="br0">
      <inkml:brushProperty name="width" value="0.05" units="cm"/>
      <inkml:brushProperty name="height" value="0.05" units="cm"/>
      <inkml:brushProperty name="color" value="#F6630D"/>
    </inkml:brush>
  </inkml:definitions>
  <inkml:trace contextRef="#ctx0" brushRef="#br0">706 287 24575,'-1'-6'0,"1"0"0,-1 0 0,0 1 0,-1-1 0,1 0 0,-1 1 0,0-1 0,-1 1 0,-3-6 0,-32-48 0,10 18 0,5-5 0,18 33 0,-1 0 0,-14-22 0,18 34 0,1-1 0,0 1 0,-1 0 0,1-1 0,-1 1 0,0 0 0,1 0 0,-1 0 0,0 0 0,0 0 0,1 0 0,-1 0 0,0 1 0,0-1 0,0 1 0,0-1 0,0 1 0,0 0 0,0 0 0,0 0 0,0 0 0,0 0 0,0 0 0,0 0 0,0 1 0,0-1 0,0 1 0,0-1 0,0 1 0,-3 2 0,-5 1 0,0 2 0,1-1 0,0 1 0,-11 9 0,-47 43 0,2 3 0,3 3 0,-58 77 0,101-118 0,0 0 0,2 1 0,0 1 0,2 1 0,1 1 0,-13 31 0,26-55 0,0 0 0,0 0 0,0 0 0,0 1 0,0-1 0,1 0 0,-1 0 0,1 1 0,0-1 0,0 0 0,0 0 0,1 1 0,-1-1 0,1 0 0,-1 0 0,1 0 0,0 0 0,0 0 0,1 0 0,-1 0 0,1 0 0,-1 0 0,1 0 0,0-1 0,0 1 0,0 0 0,0-1 0,1 0 0,-1 0 0,0 0 0,1 0 0,0 0 0,0 0 0,-1 0 0,1-1 0,0 0 0,0 1 0,6 0 0,3 2 0,1-2 0,0 1 0,-1-2 0,1 1 0,0-2 0,0 0 0,0 0 0,20-4 0,22-7 0,0-2 0,-1-2 0,-1-3 0,0-1 0,-1-4 0,-2-1 0,56-36 0,-88 48 0,1-1 0,-2-1 0,0 0 0,-1-1 0,0-1 0,18-24 0,-29 33 0,0 1 0,-1-1 0,0 0 0,0 0 0,0 0 0,-1-1 0,0 1 0,-1-1 0,0 1 0,0-1 0,0 0 0,-1 0 0,0 0 0,-1 0 0,0 0 0,0 0 0,0 0 0,-1 0 0,-1 0 0,-3-13 0,4 16 5,-1 0-1,0 1 1,0-1 0,0 1-1,-1 0 1,0 0-1,0 0 1,0 0 0,0 0-1,0 0 1,-1 1 0,0 0-1,1-1 1,-1 1-1,-1 1 1,1-1 0,0 1-1,-1-1 1,1 1-1,-1 0 1,1 1 0,-1-1-1,0 1 1,0 0-1,-9-1 1,0 2-170,0 0 0,1 1 0,-1 0 0,1 1 0,-1 0 0,1 2 0,0-1 0,-16 7 0,1 1-6661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5.051"/>
    </inkml:context>
    <inkml:brush xml:id="br0">
      <inkml:brushProperty name="width" value="0.05" units="cm"/>
      <inkml:brushProperty name="height" value="0.05" units="cm"/>
      <inkml:brushProperty name="color" value="#F6630D"/>
    </inkml:brush>
  </inkml:definitions>
  <inkml:trace contextRef="#ctx0" brushRef="#br0">237 105 24575,'16'-13'0,"21"-22"0,-35 33 0,-1 1 0,0 0 0,-1 0 0,1-1 0,0 1 0,0 0 0,0-1 0,-1 1 0,1-1 0,-1 1 0,1-1 0,-1 1 0,0-1 0,1 1 0,-1-1 0,0 0 0,0 1 0,0-1 0,0 1 0,-1-1 0,1 0 0,0 1 0,0-1 0,-1 1 0,1-1 0,-2-1 0,1 2 0,0 0 0,0-1 0,0 1 0,0 0 0,-1 0 0,1 0 0,0 1 0,-1-1 0,1 0 0,0 0 0,-1 1 0,1-1 0,-1 1 0,1-1 0,-1 1 0,1-1 0,-1 1 0,0 0 0,1 0 0,-1 0 0,1 0 0,-4 0 0,-39 7 0,38-5 0,-9 2 0,1 0 0,0 0 0,1 2 0,-1 0 0,1 0 0,1 2 0,-16 10 0,20-13 0,0 1 0,0 1 0,1 0 0,0 0 0,0 0 0,1 1 0,0 0 0,0 0 0,1 1 0,0-1 0,-5 14 0,9-18 0,0 0 0,0 0 0,0 0 0,0 1 0,1-1 0,0 0 0,0 0 0,0 0 0,1 1 0,-1-1 0,1 0 0,0 0 0,0 0 0,0 0 0,1 0 0,0 0 0,-1 0 0,1 0 0,1-1 0,-1 1 0,0-1 0,1 1 0,0-1 0,4 4 0,8 8 0,0-2 0,1 0 0,32 19 0,-31-21 0,53 27 0,8 5 0,-71-39 0,0 1 0,0 1 0,-1-1 0,1 1 0,-1 0 0,-1 0 0,10 13 0,-14-18 0,0 1 0,0 0 0,0-1 0,0 1 0,0 0 0,0 0 0,0 0 0,-1 0 0,1-1 0,-1 1 0,1 0 0,-1 0 0,0 0 0,1 0 0,-1 0 0,0 0 0,-1 0 0,1 0 0,0 0 0,0 0 0,-1 0 0,1 0 0,-2 2 0,1-2 0,-1 0 0,0 0 0,0 0 0,1 0 0,-1 0 0,0-1 0,-1 1 0,1 0 0,0-1 0,0 0 0,-1 0 0,1 1 0,0-1 0,-1-1 0,-2 2 0,-8 1 0,-1 0 0,1-1 0,0-1 0,-1 0 0,-20-1 0,-44-11-1365,46 4-5461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7.340"/>
    </inkml:context>
    <inkml:brush xml:id="br0">
      <inkml:brushProperty name="width" value="0.05" units="cm"/>
      <inkml:brushProperty name="height" value="0.05" units="cm"/>
      <inkml:brushProperty name="color" value="#F6630D"/>
    </inkml:brush>
  </inkml:definitions>
  <inkml:trace contextRef="#ctx0" brushRef="#br0">1152 333 24575,'0'-4'0,"1"0"0,-2 0 0,1 0 0,0 0 0,-1 0 0,0 1 0,0-1 0,0 0 0,0 1 0,0-1 0,-1 0 0,0 1 0,0 0 0,-4-7 0,4 8 0,-1 0 0,0 0 0,0 0 0,0 0 0,1 0 0,-2 1 0,1-1 0,0 1 0,0 0 0,0 0 0,-1 0 0,1 0 0,-1 0 0,1 1 0,0 0 0,-1-1 0,-4 2 0,-13-1 0,0 2 0,0 1 0,0 0 0,1 2 0,-33 10 0,3 4 0,-49 26 0,51-19 0,1 2 0,1 2 0,1 3 0,2 1 0,2 1 0,1 3 0,2 1 0,-46 61 0,30-25 0,2 3 0,4 2 0,4 2 0,-38 97 0,72-153 0,0-1 0,2 1 0,0 1 0,2-1 0,1 1 0,-2 49 0,6-67 0,1 0 0,1 0 0,-1-1 0,2 1 0,-1-1 0,1 1 0,0-1 0,1 1 0,0-1 0,0 0 0,1 0 0,0-1 0,0 1 0,1-1 0,0 0 0,0 0 0,1 0 0,0-1 0,0 0 0,0 0 0,1 0 0,0-1 0,0 0 0,1 0 0,7 3 0,12 4 0,1-2 0,1 0 0,31 5 0,-27-7 0,63 23 0,632 341 0,-698-355 0,1-3 0,0 0 0,0-2 0,2-1 0,-1-2 0,1-1 0,0-2 0,41 3 0,-15-6 0,0-3 0,0-3 0,108-18 0,481-119 0,-7-31 0,-587 156 0,0 1 0,83-32 0,-123 40 0,0-1 0,-1 0 0,0-1 0,0 0 0,0-1 0,-1 0 0,0-1 0,-1 0 0,0-1 0,15-20 0,-18 19 0,-1-1 0,0 0 0,-1-1 0,0 1 0,-1-1 0,0 0 0,-2-1 0,1 1 0,0-15 0,0-20 0,-2-69 0,1-18 0,4 74 0,31-113 0,33-55 0,-18 66 0,-49 153 0,-1 0 0,0 0 0,-1 0 0,1-22 0,-3 30 0,0 0 0,0 0 0,0 0 0,-1 0 0,0 0 0,1 0 0,-1 0 0,0 0 0,0 0 0,-1 1 0,1-1 0,-1 0 0,1 1 0,-1-1 0,0 1 0,0-1 0,0 1 0,0 0 0,0 0 0,0 0 0,-1 0 0,1 0 0,-4-2 0,-15-6 0,0 1 0,-1 1 0,0 1 0,-1 1 0,-32-5 0,11 2 0,-1730-306-947,1593 288 947,-288-4 0,458 31 8,1 1 1,-1 0-1,1 0 1,-1 1-1,-17 5 0,27-7-22,-1 1 0,1-1 0,-1 1 0,1 0-1,-1-1 1,1 1 0,0 0 0,-1 0-1,1 0 1,0 0 0,-1 0 0,1 0-1,0 1 1,0-1 0,0 0 0,0 0-1,0 1 1,1-1 0,-1 1 0,0-1 0,1 1-1,-1-1 1,1 1 0,-1-1 0,1 1-1,0-1 1,-1 1 0,1 0 0,0-1-1,0 1 1,0 0 0,1-1 0,-1 1-1,0-1 1,0 1 0,1-1 0,-1 1 0,1 0-1,0-1 1,-1 0 0,1 1 0,0-1-1,1 2 1,8 15-6654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7.869"/>
    </inkml:context>
    <inkml:brush xml:id="br0">
      <inkml:brushProperty name="width" value="0.05" units="cm"/>
      <inkml:brushProperty name="height" value="0.05" units="cm"/>
      <inkml:brushProperty name="color" value="#F6630D"/>
    </inkml:brush>
  </inkml:definitions>
  <inkml:trace contextRef="#ctx0" brushRef="#br0">74 363 24575,'2'35'0,"2"0"0,14 62 0,2 13 0,-12-31 0,-3 1 0,-8 104 0,3-179 0,-6 46 0,6-49 0,0 1 0,-1-1 0,1 1 0,-1-1 0,0 0 0,0 1 0,0-1 0,0 0 0,0 0 0,0 1 0,0-1 0,-1 0 0,1 0 0,-1 0 0,0-1 0,-2 3 0,3-4 0,1 0 0,-1 0 0,0 0 0,1 0 0,-1 0 0,0 0 0,0 0 0,1 0 0,-1 0 0,0 0 0,0-1 0,1 1 0,-1 0 0,0-1 0,1 1 0,-1 0 0,1-1 0,-1 1 0,0-1 0,1 1 0,-1-1 0,1 1 0,-1-1 0,1 0 0,-1 1 0,1-1 0,0 1 0,-1-1 0,1 0 0,0 1 0,-1-1 0,1 0 0,0 0 0,0 1 0,0-3 0,-11-32 0,10 29 0,-22-100 0,-13-148 0,34 231 0,-4-32 0,3-1 0,6-102 0,0 131 0,1 1 0,0 1 0,2-1 0,1 1 0,2 0 0,0 0 0,1 1 0,17-28 0,-22 44 0,0 0 0,1 0 0,0 1 0,1-1 0,0 1 0,0 1 0,0 0 0,1 0 0,0 0 0,0 1 0,0 0 0,1 0 0,9-3 0,-5 3 0,1 1 0,-1 1 0,1 0 0,0 1 0,0 0 0,0 1 0,0 1 0,18 1 0,-3 2 0,-1 2 0,1 1 0,-1 1 0,0 1 0,-1 2 0,1 1 0,-2 1 0,28 17 0,-31-15 0,-1 0 0,0 2 0,24 24 0,-38-34 0,-1 2 0,0-1 0,-1 1 0,0 0 0,0 0 0,0 1 0,-1-1 0,-1 1 0,0 1 0,0-1 0,5 17 0,-8-21-5,-1 0 0,1 0 0,-1-1 0,0 1 0,0 0 0,0 0 0,-1 0 0,0-1 0,0 1 0,0 0 0,0 0 0,-1-1 0,0 1 0,0-1 0,-3 6 0,0-3 27,0 0 0,0-1 1,-1 1-1,0-2 0,0 1 0,0 0 0,-1-1 0,-8 5 0,-7 3-318,0-2-1,-1-1 0,0-1 0,-45 12 0,-20 0-6529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8.867"/>
    </inkml:context>
    <inkml:brush xml:id="br0">
      <inkml:brushProperty name="width" value="0.05" units="cm"/>
      <inkml:brushProperty name="height" value="0.05" units="cm"/>
      <inkml:brushProperty name="color" value="#F6630D"/>
    </inkml:brush>
  </inkml:definitions>
  <inkml:trace contextRef="#ctx0" brushRef="#br0">325 292 24575,'3'-5'0,"0"1"0,0-1 0,0 0 0,-1 0 0,1 0 0,-1 0 0,-1 0 0,1-1 0,-1 1 0,2-11 0,7-24 0,-4 27 0,-2 0 0,0 1 0,0-2 0,-1 1 0,-1 0 0,2-22 0,-4 32 0,0 1 0,0-1 0,0 0 0,0 0 0,-1 0 0,1 0 0,-1 1 0,1-1 0,-1 0 0,0 0 0,0 1 0,0-1 0,-1 1 0,1-1 0,-1 1 0,1-1 0,-1 1 0,0 0 0,0 0 0,0 0 0,0 0 0,0 0 0,0 0 0,-1 0 0,1 1 0,-1-1 0,1 1 0,-1 0 0,1 0 0,-1 0 0,0 0 0,1 0 0,-1 1 0,0-1 0,0 1 0,0-1 0,-5 1 0,-3 1 0,1-1 0,-1 2 0,1-1 0,0 1 0,0 1 0,0 0 0,0 1 0,0-1 0,0 2 0,1-1 0,-14 10 0,9-4 0,0 0 0,1 0 0,0 2 0,0-1 0,1 2 0,-13 17 0,15-16 0,0 1 0,1 0 0,0 0 0,2 1 0,0 0 0,0 0 0,2 1 0,0-1 0,-3 20 0,7-28 0,0 0 0,0 0 0,1 1 0,0-1 0,1 0 0,-1 0 0,2 0 0,-1 1 0,1-1 0,0 0 0,1-1 0,0 1 0,0 0 0,1-1 0,0 0 0,0 1 0,1-2 0,-1 1 0,2 0 0,-1-1 0,7 6 0,0-3-114,-1 0 1,1-1-1,1-1 0,-1 0 0,1 0 1,0-2-1,1 1 0,-1-2 0,1 0 1,0 0-1,26 2 0,12 0-6712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9.253"/>
    </inkml:context>
    <inkml:brush xml:id="br0">
      <inkml:brushProperty name="width" value="0.05" units="cm"/>
      <inkml:brushProperty name="height" value="0.05" units="cm"/>
      <inkml:brushProperty name="color" value="#F6630D"/>
    </inkml:brush>
  </inkml:definitions>
  <inkml:trace contextRef="#ctx0" brushRef="#br0">134 86 24575,'2'-65'0,"-2"45"0,-3 60 0,-9 63 30,-4-1 1,-32 107-1,-2 11-1486,43-184-5370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0.245"/>
    </inkml:context>
    <inkml:brush xml:id="br0">
      <inkml:brushProperty name="width" value="0.05" units="cm"/>
      <inkml:brushProperty name="height" value="0.05" units="cm"/>
      <inkml:brushProperty name="color" value="#F6630D"/>
    </inkml:brush>
  </inkml:definitions>
  <inkml:trace contextRef="#ctx0" brushRef="#br0">422 581 24575,'2'0'0,"0"0"0,0 0 0,0 0 0,0-1 0,0 1 0,0-1 0,0 1 0,0-1 0,-1 0 0,1 1 0,0-1 0,0 0 0,0 0 0,-1-1 0,1 1 0,-1 0 0,1 0 0,-1-1 0,1 1 0,-1-1 0,0 1 0,0-1 0,1 0 0,-1 1 0,0-1 0,-1 0 0,2-4 0,1-3 0,0-1 0,-1 0 0,0-1 0,0-14 0,2-10 0,7-6 0,2 0 0,28-64 0,-22 61 0,23-80 0,-35 101 0,-4 13 0,-1 1 0,0 0 0,0-1 0,0-10 0,-2 19 0,0 1 0,0 0 0,0-1 0,1 1 0,-1 0 0,0-1 0,0 1 0,0 0 0,0-1 0,0 1 0,0 0 0,0-1 0,0 1 0,0 0 0,-1-1 0,1 1 0,0 0 0,0-1 0,0 1 0,0 0 0,0-1 0,-1 1 0,1 0 0,0 0 0,0-1 0,0 1 0,-1 0 0,1 0 0,0-1 0,0 1 0,-1 0 0,1 0 0,0 0 0,0-1 0,-1 1 0,1 0 0,0 0 0,-1 0 0,-11 9 0,-13 25 0,23-32 0,-310 507 0,59 18-1365,236-487-5461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0.633"/>
    </inkml:context>
    <inkml:brush xml:id="br0">
      <inkml:brushProperty name="width" value="0.05" units="cm"/>
      <inkml:brushProperty name="height" value="0.05" units="cm"/>
      <inkml:brushProperty name="color" value="#F6630D"/>
    </inkml:brush>
  </inkml:definitions>
  <inkml:trace contextRef="#ctx0" brushRef="#br0">271 161 24575,'16'-6'0,"2"1"0,0-1 0,30-16 0,-45 20 0,1 0 0,-1 0 0,0 0 0,0 0 0,1-1 0,-1 1 0,-1-1 0,1 0 0,0 0 0,-1 0 0,1 0 0,-1 0 0,0-1 0,0 1 0,0-1 0,-1 1 0,1-1 0,-1 0 0,1-4 0,-2 5 0,1 1 0,-1 0 0,0 0 0,-1 0 0,1 0 0,0 0 0,-1 0 0,1 0 0,-1 0 0,1 0 0,-1 0 0,0 0 0,0 0 0,0 0 0,0 0 0,0 1 0,0-1 0,-1 0 0,1 1 0,-1-1 0,1 1 0,-1-1 0,1 1 0,-1 0 0,0 0 0,0 0 0,0 0 0,1 0 0,-1 0 0,0 0 0,0 0 0,0 1 0,0-1 0,0 1 0,-1 0 0,-1-1 0,-6 0 0,1 0 0,-1 0 0,0 1 0,0 0 0,0 0 0,-14 3 0,6 1 0,1 1 0,-1 1 0,1 0 0,1 1 0,-1 1 0,1 0 0,0 1 0,1 1 0,-16 13 0,21-15 0,0 0 0,1 1 0,0 0 0,1 1 0,0 0 0,0 0 0,1 1 0,1 0 0,0 0 0,0 1 0,1-1 0,0 1 0,-5 23 0,9-28 5,0-1 0,0 0 0,1 1 0,-1-1 0,2 1 0,-1-1 0,1 0 0,0 1 0,0-1 0,0 0 0,1 1 0,0-1 0,1 0 0,-1 0 0,1-1 0,0 1 0,1-1 0,-1 1 0,1-1 0,0 0 0,0 0 0,1-1 0,8 8 0,-4-5-111,0-1 0,0-1 0,0 1 0,1-1 0,0-1 0,0 0-1,0-1 1,0 0 0,1 0 0,-1-1 0,1 0 0,-1-1 0,16 0 0,20-3-6720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0.999"/>
    </inkml:context>
    <inkml:brush xml:id="br0">
      <inkml:brushProperty name="width" value="0.05" units="cm"/>
      <inkml:brushProperty name="height" value="0.05" units="cm"/>
      <inkml:brushProperty name="color" value="#F6630D"/>
    </inkml:brush>
  </inkml:definitions>
  <inkml:trace contextRef="#ctx0" brushRef="#br0">29 58 24575,'0'-10'0,"0"8"0,1-1 0,-1 1 0,0-1 0,0 1 0,0-1 0,0 1 0,0-1 0,-1 1 0,1-1 0,-1 1 0,0-1 0,0 1 0,0-1 0,0 1 0,0 0 0,0 0 0,-3-4 0,4 6 0,-1 0 0,1 0 0,-1 0 0,1 0 0,0 0 0,-1 0 0,1 0 0,-1 0 0,1 0 0,0 0 0,-1 1 0,1-1 0,-1 0 0,1 0 0,0 0 0,-1 1 0,1-1 0,0 0 0,0 0 0,-1 1 0,1-1 0,0 0 0,-1 1 0,1-1 0,0 0 0,0 1 0,0-1 0,-1 0 0,1 1 0,0-1 0,0 0 0,0 1 0,0-1 0,0 1 0,0-1 0,0 0 0,0 1 0,0-1 0,0 1 0,0-1 0,0 0 0,0 1 0,-4 21 0,4-22 0,-4 233 0,6-139-1365,-2-71-5461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1.362"/>
    </inkml:context>
    <inkml:brush xml:id="br0">
      <inkml:brushProperty name="width" value="0.05" units="cm"/>
      <inkml:brushProperty name="height" value="0.05" units="cm"/>
      <inkml:brushProperty name="color" value="#F6630D"/>
    </inkml:brush>
  </inkml:definitions>
  <inkml:trace contextRef="#ctx0" brushRef="#br0">28 351 24575,'-1'-15'0,"0"1"0,-1 0 0,-5-16 0,-3-23 0,9 42 0,-2-8 0,2-1 0,0 1 0,1 0 0,4-29 0,-4 43 0,1 1 0,0 0 0,0 0 0,0 0 0,1 0 0,-1 0 0,1 0 0,0 0 0,0 0 0,0 1 0,1-1 0,-1 1 0,1-1 0,0 1 0,0 0 0,0 0 0,0 0 0,1 1 0,-1-1 0,1 1 0,0 0 0,-1 0 0,1 0 0,0 0 0,0 1 0,7-2 0,-3 2 0,0 0 0,0 1 0,0 0 0,1 0 0,-1 1 0,0 0 0,0 0 0,0 1 0,0 0 0,0 0 0,14 7 0,3 2 0,-2 2 0,31 19 0,-34-18 0,-1 0 0,0 2 0,-1 0 0,0 1 0,-2 1 0,0 0 0,17 25 0,-28-35 0,-1 0 0,0-1 0,0 1 0,-1 1 0,0-1 0,0 0 0,-1 1 0,0 0 0,-1-1 0,1 11 0,-2-13 0,0 0 0,-1 1 0,0-1 0,0 0 0,0 0 0,-1 0 0,0 0 0,0 0 0,0-1 0,-1 1 0,0-1 0,0 1 0,0-1 0,-1 0 0,-8 9 0,-2-1-227,-1 0-1,0-1 1,0-1-1,-2 0 1,-22 11-1,-29 13-6598</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5.280"/>
    </inkml:context>
    <inkml:brush xml:id="br0">
      <inkml:brushProperty name="width" value="0.05" units="cm"/>
      <inkml:brushProperty name="height" value="0.05" units="cm"/>
      <inkml:brushProperty name="color" value="#F6630D"/>
    </inkml:brush>
  </inkml:definitions>
  <inkml:trace contextRef="#ctx0" brushRef="#br0">45 17 24575,'0'-1'0,"0"0"0,0 1 0,0-1 0,-1 0 0,1 0 0,0 1 0,0-1 0,-1 0 0,1 1 0,0-1 0,-1 0 0,1 1 0,-1-1 0,1 1 0,-1-1 0,1 1 0,-1-1 0,1 1 0,-1-1 0,0 1 0,1-1 0,-1 1 0,0 0 0,1-1 0,-1 1 0,0 0 0,1-1 0,-1 1 0,0 0 0,0 0 0,1 0 0,-2 0 0,-24 2 0,25 1 0,8 1 0,11 0 0,112 12 0,161-2 0,-152-9 0,1782 18-792,-1510-24 1405,-440-1-490,-50-9 0,26 3-1555,24 4-5394</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5.634"/>
    </inkml:context>
    <inkml:brush xml:id="br0">
      <inkml:brushProperty name="width" value="0.05" units="cm"/>
      <inkml:brushProperty name="height" value="0.05" units="cm"/>
      <inkml:brushProperty name="color" value="#F6630D"/>
    </inkml:brush>
  </inkml:definitions>
  <inkml:trace contextRef="#ctx0" brushRef="#br0">31 1 24575,'-26'6'0,"22"1"0,17 2 0,42 7 0,1-1 0,84 10 0,-81-16 0,1 2 0,62 22 0,-114-31 0,-1 1 0,1 0 0,-1 1 0,0 0 0,0 0 0,0 0 0,-1 1 0,9 7 0,-14-10 0,0-1 0,1 1 0,-1 0 0,0-1 0,0 1 0,0 0 0,0 0 0,0 0 0,0 0 0,0 0 0,0 0 0,-1 0 0,1 0 0,-1 0 0,0 0 0,0 0 0,0 0 0,0 0 0,0 0 0,0 0 0,0 0 0,-1 1 0,1-1 0,-1 0 0,1 0 0,-1 0 0,0 0 0,0 0 0,0-1 0,0 1 0,0 0 0,0 0 0,0-1 0,-1 1 0,1 0 0,-3 1 0,-20 20 0,-1-1 0,-1-1 0,-1-1 0,-57 31 0,25-16 0,-65 45-1365,71-46-5461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5.998"/>
    </inkml:context>
    <inkml:brush xml:id="br0">
      <inkml:brushProperty name="width" value="0.05" units="cm"/>
      <inkml:brushProperty name="height" value="0.05" units="cm"/>
      <inkml:brushProperty name="color" value="#F6630D"/>
    </inkml:brush>
  </inkml:definitions>
  <inkml:trace contextRef="#ctx0" brushRef="#br0">0 111 24575,'879'-45'0,"-741"32"0,330-27 0,2 28 0,-454 13 74,-32-1-1513,-4 1-5387</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6.556"/>
    </inkml:context>
    <inkml:brush xml:id="br0">
      <inkml:brushProperty name="width" value="0.05" units="cm"/>
      <inkml:brushProperty name="height" value="0.05" units="cm"/>
      <inkml:brushProperty name="color" value="#F6630D"/>
    </inkml:brush>
  </inkml:definitions>
  <inkml:trace contextRef="#ctx0" brushRef="#br0">526 85 24575,'1'-7'0,"0"0"0,0 0 0,0 1 0,1-1 0,0 0 0,0 1 0,1-1 0,0 1 0,0 0 0,4-6 0,-7 11 0,0 1 0,0 0 0,0 0 0,0-1 0,0 1 0,0 0 0,0 0 0,0-1 0,0 1 0,1 0 0,-1 0 0,0 0 0,0-1 0,0 1 0,0 0 0,0 0 0,0 0 0,1-1 0,-1 1 0,0 0 0,0 0 0,0 0 0,1 0 0,-1 0 0,0-1 0,0 1 0,0 0 0,1 0 0,-1 0 0,0 0 0,0 0 0,1 0 0,-1 0 0,0 0 0,0 0 0,0 0 0,1 0 0,-1 0 0,0 0 0,0 0 0,1 0 0,-1 0 0,0 0 0,0 0 0,1 0 0,-1 0 0,0 0 0,0 1 0,0-1 0,1 0 0,1 17 0,-7 25 0,-42 187 0,-7 42 0,-52 304-491,37-213 246,1-6 245,-62 370 0,55 8 0,74-699 8,-6 237 386,8-183-227,14 90 0,-13-167-167,3 44 0,-7-49 0,1-12 0,0 4 0,2 0 0,-1 0 0,0-1 0,0 1 0,0 0 0,0 0 0,1-1 0,-1 1 0,0 0 0,1 0 0,-1 0 0,1 0 0,0 0 0,-1 0 0,1 0 0,1-2 0,4-2 0,0 0 0,1 1 0,-1 0 0,1 0 0,0 1 0,0 0 0,0 0 0,0 1 0,0-1 0,9 0 0,13-2 0,39-2 0,-39 5 0,998-58-1257,-905 55 1184,1702-41-1350,-1553 42 1381,168-13-129,-424 16 167,-2 1 27,1-1 0,-1 0-1,0-1 1,1-1 0,-1 0 0,22-9 0,-34 12-1,0 0-1,0-1 1,-1 1 0,1-1 0,0 1-1,0 0 1,-1-1 0,1 1 0,0-1-1,-1 0 1,1 1 0,0-1 0,-1 1-1,1-1 1,-1 0 0,1 0-1,-1 1 1,1-1 0,-1 0 0,0 0-1,1 0 1,-1 1 0,0-1 0,0 0-1,0 0 1,1 0 0,-1 0 0,0 0-1,0 1 1,0-1 0,0 0 0,-1 0-1,1 0 1,0 0 0,0 0 0,0 1-1,-1-1 1,1 0 0,0 0-1,-1 0 1,1 1 0,-1-1 0,1 0-1,-1 0 1,1 1 0,-1-1 0,1 1-1,-1-1 1,0 0 0,1 1 0,-1-1-1,-1 0 1,-4-4-41,0 0-1,-1 0 1,0 1-1,-7-4 1,12 7-62,-44-22-6274</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7.644"/>
    </inkml:context>
    <inkml:brush xml:id="br0">
      <inkml:brushProperty name="width" value="0.05" units="cm"/>
      <inkml:brushProperty name="height" value="0.05" units="cm"/>
      <inkml:brushProperty name="color" value="#F6630D"/>
    </inkml:brush>
  </inkml:definitions>
  <inkml:trace contextRef="#ctx0" brushRef="#br0">1 57 24575,'3'-1'0,"0"1"0,0-1 0,-1 0 0,1 0 0,0 0 0,0 0 0,0-1 0,-1 1 0,1-1 0,0 1 0,2-3 0,14-7 0,-5 5 0,0 1 0,0 1 0,0 1 0,1 0 0,17-1 0,79 0 0,-83 4 0,1039 38-1383,-671-15-268,1822 62 1032,-1703-69-509,164 24 1543,-661-38-366,-4-1 332,1 1 1,0 0-1,-1 1 0,17 6 1,-30-9-338,1 0 1,-1 1 0,0-1-1,0 1 1,0 0-1,0-1 1,0 1-1,0 0 1,0-1 0,0 1-1,0 0 1,0 0-1,0 0 1,0 0-1,-1 0 1,1 0 0,0 0-1,-1 0 1,1 0-1,-1 1 1,1-1-1,-1 0 1,1 0 0,-1 0-1,0 1 1,0-1-1,0 0 1,1 0-1,-1 1 1,0-1 0,-1 0-1,1 0 1,0 1-1,0-1 1,0 0-1,-1 0 1,0 2 0,-2 5 97,0-1 0,-1 1 0,0-1 0,-10 13 0,0 3-136,6-6-6,1 1 0,1-1 0,1 1 0,1 1 0,0-1 0,-1 24 0,0 117 0,6-112 0,-25 478 0,-28-1 0,30-317 0,-51 356 0,-52-11 0,97-462 0,-6 17 0,-39 214 0,71-293 0,2-21 0,-1 1 0,0-1 0,0 1 0,0-1 0,-5 13 0,5-17 0,0-1 0,0 0 0,-1 0 0,1-1 0,0 1 0,-1 0 0,1 0 0,-1-1 0,0 1 0,1-1 0,-1 1 0,0-1 0,0 0 0,0 0 0,0 1 0,0-1 0,0-1 0,0 1 0,-1 0 0,1-1 0,0 1 0,0-1 0,-4 1 0,-30 1 0,0-2 0,0-1 0,-67-11 0,17 1 0,-669-76-881,281 29 465,-967-56-2299,1267 111-1464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9.077"/>
    </inkml:context>
    <inkml:brush xml:id="br0">
      <inkml:brushProperty name="width" value="0.05" units="cm"/>
      <inkml:brushProperty name="height" value="0.05" units="cm"/>
      <inkml:brushProperty name="color" value="#F6630D"/>
    </inkml:brush>
  </inkml:definitions>
  <inkml:trace contextRef="#ctx0" brushRef="#br0">214 365 24575,'9'-1'0,"-6"1"0,-5 6 0,0 2 0,-105 505 0,91-421 0,6-11 0,7-48 0,-12 50 0,15-82 0,0 0 0,0 0 0,0 0 0,0 0 0,-1 0 0,1 0 0,0 0 0,-1 0 0,1 0 0,-1 0 0,1 0 0,-1-1 0,0 1 0,1 0 0,-1 0 0,0-1 0,-1 2 0,2-2 0,-1 0 0,1 0 0,0 0 0,-1 0 0,1 0 0,-1 0 0,1-1 0,0 1 0,-1 0 0,1 0 0,0 0 0,-1-1 0,1 1 0,0 0 0,-1 0 0,1-1 0,0 1 0,-1 0 0,1-1 0,0 1 0,0 0 0,-1-1 0,1 1 0,0 0 0,0-1 0,0 1 0,-1-1 0,-11-37 0,1-25 0,-3-93 0,9 79 0,-6-221 0,13 262 0,1 0 0,1 0 0,2 1 0,2-1 0,1 1 0,17-41 0,-18 59 0,1 0 0,1 1 0,0 0 0,1 1 0,0 0 0,1 1 0,1 0 0,1 0 0,0 2 0,0 0 0,1 0 0,1 2 0,-1 0 0,2 0 0,0 2 0,32-12 0,-25 11 0,1 2 0,0 1 0,0 1 0,1 1 0,-1 1 0,1 2 0,0 0 0,0 2 0,-1 0 0,1 2 0,45 11 0,-59-11 0,-1 1 0,1 0 0,-1 0 0,0 1 0,-1 0 0,1 1 0,-1 1 0,14 11 0,-21-16 0,-1 0 0,1 1 0,-1-1 0,0 1 0,0-1 0,0 1 0,0 0 0,0 0 0,-1 0 0,1 0 0,-1 0 0,0 0 0,0 0 0,0 1 0,-1-1 0,1 0 0,-1 1 0,1-1 0,-1 0 0,0 1 0,0-1 0,-1 0 0,1 1 0,-1-1 0,1 0 0,-1 1 0,0-1 0,0 0 0,-1 0 0,1 0 0,-1 0 0,1 0 0,-1 0 0,-3 3 0,-7 10 0,-1 0 0,0-1 0,-1-1 0,-1 0 0,0 0 0,-1-2 0,-20 12 0,-130 70 0,127-74 0,3-3 0,24-13 0,1 2 0,0 0 0,0 0 0,0 1 0,-9 7 0,19-13 0,1-1 0,-1 1 0,0-1 0,1 1 0,-1 0 0,0-1 0,1 1 0,-1 0 0,1-1 0,-1 1 0,1 0 0,-1 0 0,1-1 0,0 1 0,-1 0 0,1 0 0,0 0 0,0 0 0,-1-1 0,1 1 0,0 0 0,0 0 0,0 0 0,0 0 0,0 0 0,0 0 0,1-1 0,-1 1 0,0 0 0,0 0 0,0 0 0,1 0 0,-1 0 0,1-1 0,-1 1 0,0 0 0,1 0 0,-1-1 0,1 1 0,0 0 0,-1-1 0,1 1 0,-1-1 0,1 1 0,0 0 0,0-1 0,-1 0 0,1 1 0,0-1 0,0 1 0,0-1 0,-1 0 0,2 1 0,8 3 0,-1 0 0,1 0 0,16 3 0,-16-5 0,11 4 0,1 1 0,0 1 0,-2 1 0,1 1 0,-1 1 0,0 1 0,27 20 0,-41-26 0,1-1 0,-1 1 0,0 0 0,-1 1 0,1-1 0,-1 1 0,-1 0 0,1 1 0,-1-1 0,0 1 0,-1-1 0,0 1 0,0 0 0,-1 1 0,0-1 0,0 0 0,-1 1 0,0-1 0,0 1 0,-1-1 0,0 1 0,-1-1 0,-1 11 0,-1-8 0,0-1 0,0 1 0,-1-1 0,0 0 0,0 0 0,-1-1 0,-1 1 0,0-1 0,0 0 0,-1-1 0,0 0 0,0 0 0,-1 0 0,0-1 0,0 0 0,-1 0 0,0-1 0,0 0 0,0-1 0,-1 0 0,-15 6 0,1-2 0,0-1 0,0-2 0,-1 0 0,0-1 0,0-2 0,0 0 0,-1-2 0,-30-2 0,50 1-65,0 0 0,0 0 0,0-1 0,0 0 0,0 0 0,1-1 0,-1 0 0,0 0 0,1 0 0,-1 0 0,1-1 0,-1 0 0,1 0 0,0-1 0,1 1 0,-1-1 0,0 0 0,1-1 0,0 1 0,-5-7 0,-2-10-6761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9.529"/>
    </inkml:context>
    <inkml:brush xml:id="br0">
      <inkml:brushProperty name="width" value="0.05" units="cm"/>
      <inkml:brushProperty name="height" value="0.05" units="cm"/>
      <inkml:brushProperty name="color" value="#F6630D"/>
    </inkml:brush>
  </inkml:definitions>
  <inkml:trace contextRef="#ctx0" brushRef="#br0">1 49 24575,'0'89'0,"1"107"0,0-181 0,0-1 0,1 0 0,1 1 0,0-1 0,1 0 0,0-1 0,1 1 0,1-1 0,0 0 0,1 0 0,11 16 0,-14-23 0,2 1 0,-1-1 0,1-1 0,0 1 0,0-1 0,0 0 0,1 0 0,0-1 0,0 0 0,0 0 0,0 0 0,1-1 0,-1 0 0,1-1 0,0 0 0,0 0 0,0-1 0,0 1 0,0-2 0,0 1 0,13-2 0,-4-1 0,0 0 0,0-1 0,-1-1 0,1-1 0,-1 0 0,0-1 0,-1-1 0,0 0 0,0-2 0,0 1 0,14-13 0,-17 12 0,0 0 0,0-2 0,-1 1 0,-1-1 0,0-1 0,-1 0 0,0-1 0,0 1 0,-1-1 0,-1-1 0,-1 0 0,8-22 0,-7 13 0,-2-1 0,0 0 0,-2-1 0,0 1 0,-2-1 0,-1 1 0,-1-1 0,-8-47 0,8 66 15,-1 0 0,0 0 0,0 0 0,-1 1 0,1-1 0,-1 1 0,-4-6 0,6 9-65,0 1 1,0 0-1,0-1 1,0 1-1,0 0 1,-1 0-1,1 0 1,0 0-1,0 0 1,-1 0-1,1 0 1,-1 0-1,1 1 1,-1-1-1,1 0 1,-1 1-1,1-1 1,-1 1-1,0 0 1,1 0-1,-1-1 1,0 1-1,1 0 1,-1 0-1,0 0 1,1 1-1,-1-1 1,1 0-1,-4 2 1,-12 7-6777</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9.872"/>
    </inkml:context>
    <inkml:brush xml:id="br0">
      <inkml:brushProperty name="width" value="0.05" units="cm"/>
      <inkml:brushProperty name="height" value="0.05" units="cm"/>
      <inkml:brushProperty name="color" value="#F6630D"/>
    </inkml:brush>
  </inkml:definitions>
  <inkml:trace contextRef="#ctx0" brushRef="#br0">1 33 24575,'4'0'0,"2"-4"0,0-7 0,3-1 0,1 6 0,-2 9 0,2 13 0,0 8 0,-2 10 0,3 8 0,-1 6 0,-2 4 0,2 3 0,-1-3 0,-1-2 0,-2-4 0,-3-5 0,-1-11-8191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0.277"/>
    </inkml:context>
    <inkml:brush xml:id="br0">
      <inkml:brushProperty name="width" value="0.05" units="cm"/>
      <inkml:brushProperty name="height" value="0.05" units="cm"/>
      <inkml:brushProperty name="color" value="#F6630D"/>
    </inkml:brush>
  </inkml:definitions>
  <inkml:trace contextRef="#ctx0" brushRef="#br0">0 24 24575,'0'-5'0,"0"-6"0,0 4 0,5 7 0</inkml:trace>
  <inkml:trace contextRef="#ctx0" brushRef="#br0" timeOffset="1">328 133 24575,'0'-4'0,"0"2"0,5 7 0,1 7 0,0 6 0,3 9 0,0 10 0,4 7 0,-1 11 0,2 4 0,-1 7 0,2 2 0,-2-3 0,-2-2 0,-4-2 0,-3-13-8191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0.621"/>
    </inkml:context>
    <inkml:brush xml:id="br0">
      <inkml:brushProperty name="width" value="0.05" units="cm"/>
      <inkml:brushProperty name="height" value="0.05" units="cm"/>
      <inkml:brushProperty name="color" value="#F6630D"/>
    </inkml:brush>
  </inkml:definitions>
  <inkml:trace contextRef="#ctx0" brushRef="#br0">242 636 24575,'2'0'0,"0"-1"0,0 0 0,0 1 0,0-1 0,0 0 0,0 0 0,0-1 0,0 1 0,0 0 0,-1 0 0,1-1 0,0 1 0,-1-1 0,0 0 0,1 1 0,-1-1 0,0 0 0,0 0 0,1 0 0,0-2 0,-2 3 0,1-1 0,-1 1 0,1 0 0,-1 0 0,0-1 0,1 1 0,-1 0 0,0 0 0,0-1 0,0 1 0,0 0 0,0-1 0,0 1 0,0-2 0,-1 2 0,1 0 0,0 1 0,-1-1 0,1 1 0,0-1 0,-1 1 0,1-1 0,-1 1 0,1-1 0,-1 1 0,1-1 0,-1 1 0,1-1 0,-1 1 0,0 0 0,1-1 0,-1 1 0,0 0 0,1 0 0,-1-1 0,0 1 0,1 0 0,-1 0 0,0 0 0,1 0 0,-1 0 0,0 0 0,-1 0 0,-5 1 0,0 0 0,0 0 0,0 0 0,0 1 0,0 0 0,0 1 0,0 0 0,-10 5 0,-52 36 0,55-34 0,4-3 0,1 1 0,0 0 0,0 0 0,0 1 0,1 1 0,1-1 0,0 1 0,-12 21 0,16-26 0,1 0 0,-1 0 0,1 1 0,0-1 0,0 1 0,1-1 0,0 1 0,0-1 0,0 1 0,0 0 0,1-1 0,0 1 0,0 0 0,1-1 0,-1 1 0,1 0 0,0-1 0,1 1 0,0-1 0,0 1 0,2 5 0,-2-8 0,0 0 0,1-1 0,-1 1 0,1 0 0,-1-1 0,1 1 0,0-1 0,0 0 0,0 0 0,0 0 0,0 0 0,0 0 0,0-1 0,1 1 0,-1-1 0,1 0 0,-1 0 0,1-1 0,-1 1 0,1-1 0,-1 1 0,1-1 0,0 0 0,-1 0 0,1-1 0,0 1 0,5-3 0,2 1 0,0-1 0,0-1 0,-1 0 0,1 0 0,-1-1 0,0-1 0,16-10 0,-2-5 0,0 0 0,-1-2 0,-1 0 0,-1-1 0,-1-2 0,-1 0 0,-1-1 0,-2-1 0,25-57 0,-19 29 0,-2 0 0,-3-1 0,-2-1 0,10-86 0,-22 127 0,-1 0 0,0 0 0,-2 0 0,0 0 0,0 0 0,-2 0 0,-7-32 0,9 48 0,0-1 0,-1 1 0,1 0 0,-1-1 0,1 1 0,-1-1 0,1 1 0,-1 0 0,0 0 0,0-1 0,0 1 0,0 0 0,0 0 0,0 0 0,0 0 0,0 0 0,0 0 0,0 0 0,-3-1 0,3 2 0,0 0 0,0 0 0,0 0 0,0 0 0,0 0 0,0 0 0,0 0 0,1 1 0,-1-1 0,0 0 0,0 1 0,0-1 0,0 1 0,0-1 0,0 1 0,1-1 0,-1 1 0,0-1 0,0 1 0,1 0 0,-1-1 0,0 2 0,-5 5 0,2-1 0,-1 1 0,1 1 0,-1-1 0,-4 14 0,-6 21 0,2 2 0,-14 73 0,-1 97 0,21-158 0,-20 185-1365,17-136-5461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1.322"/>
    </inkml:context>
    <inkml:brush xml:id="br0">
      <inkml:brushProperty name="width" value="0.05" units="cm"/>
      <inkml:brushProperty name="height" value="0.05" units="cm"/>
      <inkml:brushProperty name="color" value="#F6630D"/>
    </inkml:brush>
  </inkml:definitions>
  <inkml:trace contextRef="#ctx0" brushRef="#br0">79 249 24575,'1'-30'0,"0"20"0,-1-1 0,0 1 0,0-1 0,-3-11 0,-1 23 0,-2 9 0,-5 13 0,-3 23 0,1 0 0,3 1 0,2 0 0,-3 64 0,11-94 0,0 0 0,1 0 0,0 0 0,1-1 0,7 26 0,-7-36 0,0-2 0,0 1 0,0 0 0,0 0 0,1-1 0,-1 1 0,1-1 0,1 0 0,5 7 0,-6-9 0,-1 0 0,1 0 0,-1 0 0,1-1 0,0 1 0,-1-1 0,1 1 0,0-1 0,0 0 0,0-1 0,0 1 0,0 0 0,0-1 0,0 1 0,0-1 0,0 0 0,0 0 0,3-1 0,3-1 0,-1 0 0,-1 0 0,1-1 0,0 0 0,-1 0 0,1-1 0,-1 0 0,0 0 0,11-9 0,56-51 0,-73 62 0,38-39 0,-1-2 0,35-54 0,19-22 0,-90 117 0,0-1 0,0 1 0,0-1 0,1 1 0,-1 0 0,1 0 0,0 0 0,-1 1 0,1-1 0,0 1 0,5-3 0,-7 4 0,0 0 0,0 0 0,0 0 0,0 0 0,0 0 0,0 0 0,0 0 0,0 1 0,0-1 0,0 0 0,0 0 0,0 1 0,0-1 0,0 1 0,0-1 0,0 1 0,0-1 0,0 1 0,-1 0 0,1-1 0,0 1 0,0 0 0,-1 0 0,1-1 0,0 1 0,-1 0 0,1 0 0,-1 0 0,1 0 0,-1 0 0,0 0 0,1 0 0,-1 0 0,0 0 0,0 0 0,0 0 0,1 0 0,-1 1 0,4 22 0,0 1 0,-2-1 0,0 27 0,-2-33 0,0 1 0,1-1 0,1 0 0,1 0 0,1 0 0,0 0 0,10 25 0,-12-38 0,1 1 0,-1-1 0,1 0 0,1 0 0,-1 0 0,1 0 0,-1 0 0,1-1 0,1 0 0,-1 0 0,1 0 0,-1 0 0,1-1 0,0 1 0,8 2 0,-9-4 0,1-1 0,0 1 0,0-1 0,0-1 0,0 1 0,0-1 0,0 0 0,0 0 0,1 0 0,-1-1 0,0 0 0,0 0 0,0 0 0,-1-1 0,1 1 0,0-1 0,0 0 0,5-4 0,8-4 0,-1-2 0,-1 1 0,0-2 0,0 0 0,-1-1 0,-1 0 0,-1-2 0,0 1 0,-1-1 0,0-1 0,16-32 0,-11 15 0,-2-1 0,-1-1 0,-2 0 0,-1-1 0,7-50 0,-15 69 0,-1 1 0,0-32 0,-2 44 0,0 0 0,0 1 0,-1-1 0,1 1 0,-1-1 0,-1 1 0,1-1 0,0 1 0,-1 0 0,0 0 0,0 0 0,0 0 0,-1 0 0,0 0 0,-4-5 0,6 8 3,1 0-1,-1 0 1,1 1-1,-1-1 1,0 1-1,1-1 1,-1 0-1,0 1 0,1-1 1,-1 1-1,0 0 1,0-1-1,0 1 1,1 0-1,-1-1 1,0 1-1,0 0 1,0 0-1,0 0 1,0-1-1,1 1 1,-1 0-1,0 0 0,0 0 1,0 1-1,0-1 1,0 0-1,0 0 1,1 0-1,-1 1 1,0-1-1,0 0 1,0 1-1,1-1 1,-1 1-1,0-1 1,0 1-1,1-1 1,-1 1-1,0-1 0,1 1 1,-1 0-1,1-1 1,-2 2-1,1 1-136,-1 0 0,1 0 0,-1 1-1,1-1 1,0 0 0,0 0 0,0 1 0,1-1-1,-1 0 1,1 5 0,1 21-6692</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2.316"/>
    </inkml:context>
    <inkml:brush xml:id="br0">
      <inkml:brushProperty name="width" value="0.05" units="cm"/>
      <inkml:brushProperty name="height" value="0.05" units="cm"/>
      <inkml:brushProperty name="color" value="#F6630D"/>
    </inkml:brush>
  </inkml:definitions>
  <inkml:trace contextRef="#ctx0" brushRef="#br0">104 406 24575,'4'0'0,"1"-1"0,0-1 0,0 1 0,0 0 0,-1-1 0,1 0 0,-1 0 0,0-1 0,1 1 0,-1-1 0,0 0 0,0 0 0,-1 0 0,1-1 0,-1 1 0,1-1 0,-1 0 0,0 0 0,-1 0 0,1 0 0,-1 0 0,1-1 0,1-4 0,-4 8 0,0 0 0,1 0 0,-1 0 0,0 0 0,0 0 0,0 0 0,0 0 0,0 0 0,0 0 0,0 0 0,0 1 0,0-1 0,0 0 0,-1 0 0,1 0 0,0 0 0,-1 0 0,1 0 0,0 0 0,-1 1 0,1-1 0,-1 0 0,1 0 0,-1 0 0,0 1 0,1-1 0,-1 0 0,0 1 0,0-1 0,1 1 0,-1-1 0,0 1 0,0-1 0,0 1 0,0-1 0,1 1 0,-1 0 0,0 0 0,0-1 0,0 1 0,0 0 0,0 0 0,0 0 0,0 0 0,0 0 0,0 0 0,0 0 0,0 0 0,0 0 0,1 1 0,-1-1 0,-2 1 0,-2 0 0,0 0 0,-1 1 0,1 0 0,0 0 0,0 0 0,0 0 0,1 1 0,-6 3 0,-2 5 0,0 0 0,1 1 0,0 0 0,1 1 0,0 0 0,1 1 0,1 0 0,-11 23 0,17-31 0,-1 0 0,1 0 0,1 1 0,-1-1 0,1 1 0,0-1 0,0 1 0,1 0 0,0-1 0,1 11 0,0-13 0,0 0 0,0 0 0,0 0 0,1 0 0,-1-1 0,1 1 0,0 0 0,0-1 0,0 1 0,1-1 0,-1 0 0,1 0 0,0 0 0,0 0 0,0-1 0,0 1 0,0-1 0,6 4 0,-3-3 0,1 0 0,-1-1 0,0 0 0,1 0 0,0 0 0,0-1 0,-1 0 0,1 0 0,0-1 0,0 1 0,0-2 0,0 1 0,-1-1 0,1 0 0,0 0 0,0-1 0,-1 0 0,1 0 0,-1-1 0,10-5 0,0 1 0,-1-2 0,0 0 0,-1-1 0,0 0 0,0-1 0,-1-1 0,12-14 0,-14 13 0,-1-1 0,0 0 0,-1-1 0,0 0 0,-1 0 0,10-27 0,-8 10 0,-1 0 0,7-50 0,-16 81 0,0-1 0,0 0 0,1 1 0,-1-1 0,0 1 0,1-1 0,-1 0 0,1 1 0,0-1 0,-1 1 0,1-1 0,0 1 0,0 0 0,0-1 0,0 1 0,0 0 0,0 0 0,0-1 0,0 1 0,1 0 0,-1 0 0,0 0 0,1 1 0,-1-1 0,1 0 0,-1 0 0,1 1 0,-1-1 0,1 1 0,-1-1 0,1 1 0,0 0 0,-1-1 0,1 1 0,0 0 0,-1 0 0,1 0 0,0 1 0,-1-1 0,1 0 0,-1 1 0,1-1 0,0 0 0,-1 1 0,2 1 0,10 2 0,-1 2 0,-1 0 0,1 0 0,15 12 0,-25-17 0,44 29 0,-1 2 0,-1 1 0,-3 3 0,55 58 0,-93-91 0,-1-1 0,0 1 0,0 0 0,0 0 0,-1 0 0,1 0 0,-1 0 0,1 1 0,-1-1 0,0 0 0,0 1 0,-1-1 0,1 0 0,-1 1 0,0 4 0,0-6 0,0 0 0,-1 0 0,1-1 0,-1 1 0,0 0 0,1 0 0,-1 0 0,0 0 0,0 0 0,0-1 0,-1 1 0,1-1 0,0 1 0,-1-1 0,1 1 0,-1-1 0,1 0 0,-1 1 0,1-1 0,-1 0 0,0 0 0,0 0 0,0 0 0,1-1 0,-1 1 0,0 0 0,-4 0 0,-3 1 0,0 0 0,0-1 0,0 0 0,0-1 0,0 0 0,0 0 0,0-1 0,0 0 0,0 0 0,0-1 0,0 0 0,-13-6 0,19 7 0,-1 0 0,1-1 0,0 1 0,0-1 0,0 0 0,0 0 0,0 0 0,0-1 0,0 1 0,1 0 0,-1-1 0,1 0 0,-1 0 0,1 0 0,0 0 0,1 0 0,-1 0 0,0 0 0,1 0 0,-1-1 0,1 1 0,0-1 0,1 1 0,-1-1 0,0 1 0,1-1 0,0 0 0,0 1 0,0-1 0,0 1 0,0-1 0,1 0 0,2-6 0,1-2 0,0 0 0,2 0 0,-1 1 0,1-1 0,1 2 0,0-1 0,17-19 0,67-62 0,-44 54 0,0 1 0,3 2 0,1 3 0,1 1 0,69-28 0,-115 57 0,0-2 0,1 2 0,-1-1 0,1 1 0,0 0 0,8-2 0,-13 4 0,-1 0 0,1 0 0,-1 0 0,0 0 0,1 0 0,-1 0 0,0 0 0,1 1 0,-1-1 0,0 0 0,1 1 0,-1-1 0,0 1 0,1 0 0,-1-1 0,0 1 0,0 0 0,0-1 0,0 1 0,0 0 0,0 0 0,0 0 0,0 0 0,0 0 0,0 0 0,0 1 0,-1-1 0,1 0 0,0 0 0,-1 0 0,1 1 0,-1-1 0,1 2 0,5 19 0,-1 1 0,-1-1 0,0 1 0,-2 0 0,-1 0 0,-3 38 0,-5 2 0,-18 70 0,14-74 0,11-59 0,0 0 0,0 0 0,0 0 0,0 0 0,0 0 0,-1 1 0,1-1 0,0 0 0,0 0 0,0 0 0,0 0 0,0 0 0,0 0 0,0 0 0,0 0 0,0 1 0,0-1 0,0 0 0,0 0 0,0 0 0,0 0 0,0 0 0,0 0 0,0 0 0,0 0 0,0 1 0,0-1 0,1 0 0,-1 0 0,0 0 0,0 0 0,0 0 0,0 0 0,0 0 0,0 0 0,0 0 0,0 0 0,0 0 0,0 1 0,0-1 0,0 0 0,1 0 0,-1 0 0,0 0 0,0 0 0,0 0 0,0 0 0,0 0 0,0 0 0,0 0 0,0 0 0,0 0 0,1 0 0,-1 0 0,0 0 0,0 0 0,0 0 0,0 0 0,0 0 0,0 0 0,8-7 0,11-18 0,-16 19 0,28-30 0,1 1 0,2 1 0,50-39 0,-56 49 0,-11 11 0,0 0 0,-29 20 0,-77 46 0,58-37 0,1 2 0,-51 40 0,79-57 0,0 0 0,0 1 0,1-1 0,-1 1 0,1 0 0,-1-1 0,1 1 0,-1 0 0,1 0 0,0 0 0,0 0 0,0 0 0,0 0 0,0 0 0,1 0 0,-1 0 0,0 0 0,1 0 0,0 1 0,0-1 0,-1 0 0,1 4 0,2-3 0,-1 0 0,0-1 0,0 1 0,1 0 0,0 0 0,-1-1 0,1 1 0,0-1 0,0 0 0,1 1 0,-1-1 0,0 0 0,1 0 0,-1 0 0,1-1 0,3 3 0,54 33-455,-2 2 0,77 70 0,-97-72-6371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2.735"/>
    </inkml:context>
    <inkml:brush xml:id="br0">
      <inkml:brushProperty name="width" value="0.05" units="cm"/>
      <inkml:brushProperty name="height" value="0.05" units="cm"/>
      <inkml:brushProperty name="color" value="#F6630D"/>
    </inkml:brush>
  </inkml:definitions>
  <inkml:trace contextRef="#ctx0" brushRef="#br0">14 193 24575,'-2'-1'0,"1"0"0,0 0 0,0 0 0,0 0 0,0 0 0,0-1 0,1 1 0,-1 0 0,0-1 0,1 1 0,-1 0 0,1-1 0,-1 1 0,1-1 0,-1 1 0,1-1 0,0 1 0,0-1 0,0 1 0,0-1 0,0 1 0,0-1 0,0 1 0,1-3 0,0 2 0,0-1 0,1 0 0,-1 1 0,1-1 0,0 1 0,0-1 0,0 1 0,0 0 0,0-1 0,0 1 0,4-2 0,5-4 0,0 1 0,0 1 0,1 0 0,19-7 0,29-8 0,1 4 0,0 2 0,66-8 0,-80 18 0,0 2 0,-1 1 0,1 3 0,84 12 0,-119-11 0,48 11 0,-56-12 0,-1 0 0,0 1 0,0-1 0,0 1 0,0-1 0,0 1 0,0 0 0,0 0 0,0 0 0,-1 0 0,1 1 0,-1-1 0,0 1 0,4 4 0,-6-5 0,1-1 0,0 1 0,-1-1 0,0 1 0,1 0 0,-1-1 0,0 1 0,0 0 0,0-1 0,0 1 0,0 0 0,0-1 0,0 1 0,-1 0 0,1-1 0,0 1 0,-1-1 0,0 1 0,1 0 0,-1-1 0,0 1 0,0-1 0,0 0 0,0 1 0,-1 0 0,-32 33 0,30-32 0,-119 92 0,-15 11 0,119-89 0,1 0 0,1 2 0,0 0 0,-25 39 0,39-52 0,-1 0 0,1 0 0,0 0 0,0 1 0,1-1 0,0 1 0,0 0 0,1 0 0,0 0 0,0 0 0,0 0 0,1 0 0,0 0 0,1 9 0,0-11 0,1 0 0,-1-1 0,0 1 0,1 0 0,0-1 0,0 1 0,1-1 0,-1 0 0,1 0 0,0 0 0,0 0 0,0 0 0,1-1 0,-1 1 0,1-1 0,0 0 0,0 0 0,0 0 0,0-1 0,0 1 0,6 1 0,1 0-72,1 1 1,0-2-1,0 0 0,0 0 0,0-1 0,1-1 0,-1 0 0,0-1 1,1 0-1,-1-1 0,0 0 0,1-1 0,-1 0 0,0-1 0,0 0 1,0-1-1,-1 0 0,15-8 0,4-6-6754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6.345"/>
    </inkml:context>
    <inkml:brush xml:id="br0">
      <inkml:brushProperty name="width" value="0.05" units="cm"/>
      <inkml:brushProperty name="height" value="0.05" units="cm"/>
      <inkml:brushProperty name="color" value="#F6630D"/>
    </inkml:brush>
  </inkml:definitions>
  <inkml:trace contextRef="#ctx0" brushRef="#br0">1 0 24575,'18'2'0,"-1"1"0,1 0 0,-1 1 0,27 10 0,77 35 0,-112-45 0,-2 0 0,1 0 0,0 1 0,-1 0 0,0 1 0,11 11 0,-16-16 0,0 1 0,-1 0 0,1 0 0,-1 0 0,1 0 0,-1 0 0,0 1 0,0-1 0,0 0 0,0 1 0,0-1 0,0 0 0,-1 1 0,1-1 0,-1 1 0,0-1 0,0 1 0,0-1 0,0 1 0,0-1 0,0 1 0,-1-1 0,1 1 0,-1-1 0,0 1 0,0-1 0,0 0 0,-1 4 0,-3 1 13,0 0 1,0 0-1,-1 0 0,1-1 0,-1 0 0,-1 0 0,-13 10 1,-54 29-1140,67-42 781,-38 21-6481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3.765"/>
    </inkml:context>
    <inkml:brush xml:id="br0">
      <inkml:brushProperty name="width" value="0.05" units="cm"/>
      <inkml:brushProperty name="height" value="0.05" units="cm"/>
      <inkml:brushProperty name="color" value="#F6630D"/>
    </inkml:brush>
  </inkml:definitions>
  <inkml:trace contextRef="#ctx0" brushRef="#br0">72 296 24575,'-6'-2'0,"-1"0"0,1 0 0,0 0 0,0-1 0,1 0 0,-1 0 0,1-1 0,-1 0 0,1 1 0,-5-6 0,7 3 0,11 4 0,19 6 0,-19-2 0,57 6 0,1-3 0,-1-3 0,0-2 0,1-4 0,-1-2 0,0-3 0,122-34 0,-178 40 0,0-1 0,-1 1 0,1-2 0,-1 1 0,0-1 0,0 0 0,8-8 0,-15 12 0,0 0 0,1 0 0,-1 0 0,0 0 0,0 0 0,0 0 0,0-1 0,0 1 0,0-1 0,0 1 0,0 0 0,0-1 0,-1 0 0,1 1 0,-1-1 0,1 1 0,-1-1 0,1 0 0,-1 1 0,0-1 0,0 0 0,0 1 0,0-1 0,0 0 0,0 1 0,-1-1 0,1 0 0,0 1 0,-1-1 0,1 0 0,-1 1 0,0-1 0,1 1 0,-1-1 0,0 1 0,0 0 0,0-1 0,0 1 0,0 0 0,0-1 0,-1 1 0,1 0 0,0 0 0,-1 0 0,1 0 0,-3-1 0,0-1 0,-1 0 0,1 1 0,-1 0 0,1-1 0,-1 2 0,0-1 0,0 0 0,0 1 0,0 0 0,0 0 0,0 0 0,0 1 0,0 0 0,-10 1 0,7 0 0,-1 0 0,1 1 0,-1 1 0,1-1 0,0 1 0,0 1 0,1-1 0,-13 8 0,12-5 0,-1-1 0,1 1 0,0 1 0,1 0 0,0 0 0,0 0 0,0 1 0,1-1 0,0 2 0,1-1 0,-1 1 0,2 0 0,-1 0 0,1 0 0,-5 18 0,8-22 0,1-1 0,-1 1 0,1-1 0,0 1 0,0-1 0,0 1 0,0-1 0,1 1 0,0-1 0,0 1 0,0-1 0,0 1 0,1-1 0,0 0 0,0 0 0,0 0 0,4 6 0,-2-6 0,-1 0 0,1 0 0,0-1 0,1 1 0,-1-1 0,1 0 0,-1 0 0,1-1 0,0 1 0,0-1 0,0 0 0,10 2 0,-2-1 0,1-1 0,-1 0 0,1-1 0,-1-1 0,1 0 0,-1 0 0,1-2 0,-1 0 0,0 0 0,26-9 0,-29 8 0,-1-1 0,0 0 0,0 0 0,0-1 0,-1 0 0,0-1 0,0 0 0,13-12 0,-17 14 0,-1-1 0,1 0 0,0-1 0,-1 1 0,0-1 0,-1 1 0,1-1 0,-1 0 0,0 0 0,0 0 0,-1 0 0,0 0 0,0 0 0,0-12 0,-1 3 0,-1 1 0,0 0 0,-1 0 0,0 0 0,-6-15 0,8 27 0,0 1 0,-1 0 0,1-1 0,0 1 0,0 0 0,0-1 0,0 1 0,0 0 0,0-1 0,0 1 0,1 0 0,-1-1 0,0 1 0,1 0 0,-1 0 0,1-1 0,-1 1 0,1 0 0,0 0 0,-1 0 0,1 0 0,1-2 0,1 1 0,-1 0 0,1 0 0,-1 0 0,1 0 0,0 0 0,0 1 0,0 0 0,0-1 0,4 0 0,8-2 0,0 1 0,0 0 0,18 0 0,-27 2 0,22-2 0,0 2 0,-1 0 0,1 2 0,0 1 0,41 8 0,-61-9 0,-1 1 0,0 0 0,0 1 0,0 0 0,0 0 0,0 0 0,0 1 0,-1 0 0,0 0 0,0 0 0,0 1 0,0 0 0,-1 0 0,0 1 0,0-1 0,0 1 0,0 0 0,-1 1 0,0-1 0,-1 1 0,1-1 0,-1 1 0,-1 0 0,1 1 0,1 8 0,-2-3 0,-1 1 0,0-1 0,-1 1 0,-1-1 0,0 1 0,-1-1 0,0 0 0,-1 1 0,0-1 0,-1 0 0,-1-1 0,0 1 0,0-1 0,-10 14 0,14-23 0,-1-1 0,1 0 0,-1 0 0,1-1 0,-1 1 0,0 0 0,0 0 0,0-1 0,0 1 0,-3 1 0,4-3 0,1 1 0,0-1 0,0 0 0,-1 0 0,1 0 0,0 0 0,0 0 0,-1 0 0,1 0 0,0 0 0,-1 0 0,1 0 0,0 0 0,0 0 0,-1 0 0,1 0 0,0 0 0,0 0 0,-1 0 0,1 0 0,0 0 0,-1 0 0,1 0 0,0-1 0,0 1 0,0 0 0,-1 0 0,1 0 0,0 0 0,0-1 0,-1 1 0,1 0 0,-1-18 0,5 5 0,0-1 0,0 1 0,1 0 0,1 0 0,7-12 0,42-61 0,-47 73 0,14-19 0,50-57 0,-61 77 0,0 2 0,0-1 0,1 2 0,0-1 0,1 2 0,0-1 0,0 2 0,15-7 0,-26 13 0,0 0 0,0 0 0,0 0 0,1 0 0,-1 1 0,0-1 0,1 1 0,-1-1 0,0 1 0,1 0 0,-1 0 0,1 0 0,-1 0 0,1 0 0,-1 0 0,0 1 0,1-1 0,-1 1 0,0 0 0,1 0 0,-1-1 0,0 1 0,0 1 0,0-1 0,0 0 0,0 1 0,0-1 0,0 1 0,0-1 0,0 1 0,-1 0 0,1 0 0,-1 0 0,1 0 0,-1 0 0,0 0 0,0 0 0,0 0 0,0 0 0,0 1 0,0-1 0,0 4 0,3 11 0,-1-1 0,-1 1 0,-1 0 0,-1 33 0,-1-38 0,0 23 0,0-7 0,1 0 0,5 37 0,-5-59 0,1 1 0,1 0 0,-1 0 0,1-1 0,1 1 0,-1-1 0,1 0 0,0 0 0,0 0 0,1 0 0,0 0 0,0-1 0,0 1 0,10 8 0,-9-11 0,0 0 0,1 0 0,-1-1 0,1 0 0,-1 0 0,1 0 0,0 0 0,0-1 0,0 0 0,0 0 0,0-1 0,0 0 0,0 0 0,0 0 0,0-1 0,0 0 0,0 0 0,8-2 0,15-5 0,0-1 0,36-17 0,-57 22 0,46-19 0,-1-2 0,-2-2 0,0-3 0,-2-2 0,86-73 0,-129 100 0,1-2 0,1 1 0,-1-1 0,0-1 0,-1 1 0,0-1 0,0 0 0,0 0 0,-1-1 0,-1 0 0,5-10 0,-8 18 0,-1 0 0,0 0 0,1 0 0,-1 0 0,0-1 0,0 1 0,0 0 0,0 0 0,0 0 0,0-1 0,0 1 0,0 0 0,0 0 0,-1 0 0,1 0 0,0-1 0,-1 1 0,1 0 0,-1 0 0,1 0 0,-1 0 0,0 0 0,-1-2 0,0 2 0,1 0 0,-1 0 0,1 0 0,-1 0 0,0 0 0,0 1 0,0-1 0,1 0 0,-1 1 0,0 0 0,0-1 0,0 1 0,-3 0 0,-5 0 0,0 0 0,0 1 0,0 0 0,-13 4 0,10-1 0,1 0 0,0 0 0,1 1 0,-1 1 0,1 0 0,0 1 0,1 0 0,-1 0 0,1 1 0,1 0 0,0 1 0,0 0 0,0 1 0,1-1 0,-9 16 0,12-16 0,-1 0 0,2 0 0,-1 0 0,1 0 0,1 1 0,-1 0 0,2 0 0,-1 0 0,2 0 0,-1 0 0,1 0 0,1 0 0,-1 0 0,2 1 0,0-1 0,0 0 0,1 0 0,0 0 0,5 15 0,-5-20 6,0 0 0,1 0 0,0 0 0,0 0 0,0-1 0,0 1 0,1-1 0,-1 0 0,1 0 0,0 0 0,1 0 0,-1-1 0,1 1 0,-1-1 0,1 0 0,0-1 0,0 1 0,0-1 0,10 3 0,-4-3-171,0 1 0,0-2 0,1 1 0,-1-2 0,0 1 0,0-2 0,1 1 0,18-5 0,19-5-6661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4.970"/>
    </inkml:context>
    <inkml:brush xml:id="br0">
      <inkml:brushProperty name="width" value="0.05" units="cm"/>
      <inkml:brushProperty name="height" value="0.05" units="cm"/>
      <inkml:brushProperty name="color" value="#F6630D"/>
    </inkml:brush>
  </inkml:definitions>
  <inkml:trace contextRef="#ctx0" brushRef="#br0">475 262 24575,'41'-40'0,"-23"26"0,-2-2 0,0 0 0,-1-1 0,0 0 0,-1-2 0,18-32 0,-31 50 0,0-1 0,0 0 0,0 0 0,0 0 0,0 0 0,-1 0 0,1 0 0,-1 0 0,1 0 0,-1 0 0,0 0 0,0 0 0,0 0 0,0 0 0,0 0 0,0 0 0,0 0 0,-1 0 0,1 0 0,-1 0 0,0 0 0,1 0 0,-1 0 0,0 0 0,0 0 0,0 0 0,0 1 0,-1-1 0,0-1 0,-1 1 0,0 0 0,1 1 0,-1 0 0,0-1 0,0 1 0,0 0 0,0 1 0,0-1 0,0 0 0,0 1 0,0 0 0,0-1 0,-1 1 0,1 1 0,0-1 0,0 0 0,0 1 0,-6 1 0,-13 5 0,1 0 0,-1 1 0,2 1 0,-1 1 0,1 1 0,1 1 0,0 1 0,1 1 0,-18 15 0,14-9 0,1 1 0,2 1 0,0 0 0,1 2 0,1 0 0,-22 42 0,29-45 0,1 0 0,0 1 0,2 0 0,1 1 0,0 0 0,2 0 0,1 0 0,1 0 0,0 1 0,4 40 0,-1-50 0,1 0 0,1 0 0,0-1 0,1 1 0,0-1 0,1 0 0,0 0 0,1 0 0,1 0 0,0-1 0,1-1 0,0 1 0,1-1 0,0 0 0,0-1 0,1 0 0,1-1 0,0 0 0,12 8 0,-8-8 0,1-1 0,0-1 0,0 0 0,1-1 0,0-1 0,0 0 0,0-1 0,1-1 0,-1-1 0,1 0 0,-1-2 0,1 0 0,0 0 0,-1-2 0,1 0 0,-1-1 0,1-1 0,-1-1 0,0 0 0,-1-1 0,1-1 0,-1 0 0,17-12 0,-17 10 0,-1-1 0,0 0 0,0-1 0,-1 0 0,0-2 0,-1 1 0,0-2 0,-1 0 0,-1 0 0,0-1 0,-1 0 0,-1-1 0,0 0 0,-1-1 0,-1 0 0,-1 0 0,0 0 0,-1-1 0,-1 0 0,0 0 0,-2 0 0,1-23 0,-3 29 0,-1 1 0,0 0 0,-1 0 0,0-1 0,-1 1 0,0 1 0,-1-1 0,0 0 0,0 1 0,-1 0 0,-11-17 0,13 23 0,1 1 0,-1 0 0,0-1 0,0 1 0,-1 0 0,1 0 0,0 1 0,-1-1 0,0 1 0,0 0 0,0-1 0,0 2 0,0-1 0,0 0 0,0 1 0,0 0 0,-1 0 0,1 0 0,0 1 0,-1-1 0,1 1 0,-1 0 0,1 0 0,0 1 0,-1-1 0,1 1 0,0 0 0,-1 0 0,1 0 0,0 1 0,0 0 0,-5 2 0,-4 3 0,1 0 0,-1 1 0,2 1 0,-1 0 0,1 0 0,0 1 0,1 0 0,-10 14 0,-66 98 0,77-108 0,-103 180 0,98-165 0,1 1 0,1 1 0,2 0 0,-12 60 0,16-24 0,6-54 0,0-1 0,-1 1 0,-1-1 0,0 1 0,-1-1 0,0 0 0,0 0 0,-11 22 0,-23 27 0,-4-1 0,-86 99 0,39-52 0,87-105 0,-5 5 0,0 0 0,1 0 0,0 1 0,1 0 0,-4 9 0,7-16 0,1 0 0,-1 0 0,1 0 0,0 0 0,-1 0 0,1 1 0,0-1 0,0 0 0,0 0 0,0 1 0,0-1 0,0 0 0,0 0 0,0 0 0,1 1 0,-1-1 0,0 0 0,1 0 0,-1 0 0,1 0 0,-1 0 0,1 0 0,-1 0 0,1 0 0,0 0 0,0 0 0,-1 0 0,1 0 0,0 0 0,0 0 0,0-1 0,0 1 0,0 0 0,0-1 0,0 1 0,0 0 0,0-1 0,1 0 0,-1 1 0,0-1 0,0 0 0,0 1 0,0-1 0,1 0 0,-1 0 0,0 0 0,2 0 0,20 2 0,39-1 0,7 0 0,101 20 0,-103-10 0,0-4 0,82 0 0,-135-8 0,-1 0 0,0-1 0,0-1 0,0 0 0,0 0 0,-1-2 0,1 1 0,-1-1 0,0-1 0,0 0 0,-1-1 0,0-1 0,0 1 0,-1-1 0,1-1 0,-2 0 0,0-1 0,14-17 0,-14 14 0,-1 1 0,0-1 0,-1-1 0,-1 1 0,0-1 0,0 0 0,-2-1 0,0 1 0,-1-1 0,0 0 0,-1 0 0,0 0 0,-2 0 0,1 0 0,-2 0 0,-3-18 0,0-2 0,-2 2 0,-1-1 0,-2 1 0,-2 0 0,-26-59 0,35 89 0,1-1 0,-1 1 0,-1-1 0,1 1 0,0 0 0,-1-1 0,0 1 0,0 1 0,0-1 0,0 0 0,0 1 0,0 0 0,-1-1 0,1 1 0,-1 0 0,1 1 0,-1-1 0,0 1 0,0 0 0,0 0 0,1 0 0,-1 0 0,0 0 0,0 1 0,-1 0 0,1 0 0,0 0 0,0 0 0,0 1 0,0 0 0,0-1 0,1 1 0,-1 1 0,0-1 0,0 1 0,0-1 0,1 1 0,-1 0 0,-5 5 0,-3 2-126,0 0 0,0 1 0,-16 19 0,19-20-735,-9 10-5965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5.480"/>
    </inkml:context>
    <inkml:brush xml:id="br0">
      <inkml:brushProperty name="width" value="0.05" units="cm"/>
      <inkml:brushProperty name="height" value="0.05" units="cm"/>
      <inkml:brushProperty name="color" value="#F6630D"/>
    </inkml:brush>
  </inkml:definitions>
  <inkml:trace contextRef="#ctx0" brushRef="#br0">1997 137 24575,'1'0'0,"0"0"0,0 0 0,0-1 0,0 1 0,-1 0 0,1-1 0,0 1 0,0-1 0,-1 1 0,1-1 0,0 0 0,0 1 0,-1-1 0,1 0 0,-1 1 0,1-1 0,-1 0 0,1 0 0,-1 0 0,1 1 0,-1-1 0,0 0 0,1 0 0,-1 0 0,0 0 0,0 0 0,0 0 0,1 0 0,-1 1 0,0-1 0,0 0 0,-1 0 0,1 0 0,0 0 0,0 0 0,0 0 0,0 0 0,-1 0 0,1 1 0,-1-1 0,1 0 0,0 0 0,-1 0 0,1 0 0,-1 1 0,0-1 0,1 0 0,-1 1 0,1-1 0,-1 0 0,-1 0 0,-3-3 0,0 1 0,-1-1 0,1 1 0,-1 1 0,0-1 0,0 1 0,0-1 0,0 2 0,-10-3 0,-62-5 0,67 9 0,-1152-49 0,900 43 0,-159 0 0,566 7-1365,-110-1-5461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5.867"/>
    </inkml:context>
    <inkml:brush xml:id="br0">
      <inkml:brushProperty name="width" value="0.05" units="cm"/>
      <inkml:brushProperty name="height" value="0.05" units="cm"/>
      <inkml:brushProperty name="color" value="#F6630D"/>
    </inkml:brush>
  </inkml:definitions>
  <inkml:trace contextRef="#ctx0" brushRef="#br0">484 107 24575,'2'-5'0,"-1"0"0,0 1 0,1-1 0,0 1 0,0 0 0,0-1 0,3-3 0,4-10 0,-7 15 0,-1 0 0,0 0 0,0 0 0,0 0 0,0 0 0,0 0 0,-1 0 0,0-1 0,1 1 0,-2-5 0,1 7 0,0 1 0,0-1 0,0 1 0,0-1 0,0 1 0,-1 0 0,1-1 0,0 1 0,0-1 0,-1 1 0,1 0 0,0-1 0,0 1 0,-1 0 0,1-1 0,0 1 0,-1 0 0,1 0 0,-1-1 0,1 1 0,0 0 0,-1 0 0,1 0 0,-1-1 0,1 1 0,-1 0 0,1 0 0,-1 0 0,-1 0 0,0 0 0,0 0 0,0 1 0,0-1 0,0 1 0,0-1 0,0 1 0,0 0 0,0 0 0,-3 1 0,-152 92 0,29-16 0,61-44 0,46-25 0,0 1 0,1 1 0,1 1 0,-21 15 0,40-26 0,-1 0 0,0-1 0,0 1 0,0-1 0,1 1 0,-1 0 0,1 0 0,-1 0 0,0-1 0,1 1 0,-1 0 0,1 0 0,0 0 0,-1 0 0,1 0 0,0 0 0,-1 0 0,1 0 0,0 0 0,0 0 0,0 0 0,0 0 0,0 0 0,0 2 0,1-2 0,0 1 0,-1-1 0,1 1 0,0-1 0,0 1 0,0-1 0,0 0 0,0 1 0,1-1 0,-1 0 0,0 0 0,1 0 0,1 2 0,9 3 0,-1 0 0,1 0 0,17 5 0,-12-5 0,32 18-341,-1 1 0,0 3-1,47 37 1,-55-36-6485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6.736"/>
    </inkml:context>
    <inkml:brush xml:id="br0">
      <inkml:brushProperty name="width" value="0.05" units="cm"/>
      <inkml:brushProperty name="height" value="0.05" units="cm"/>
      <inkml:brushProperty name="color" value="#F6630D"/>
    </inkml:brush>
  </inkml:definitions>
  <inkml:trace contextRef="#ctx0" brushRef="#br0">2226 0 24575,'4'0'0,"27"1"0,-25 2 0,-19 4 0,-11-2 0,0-1 0,0 0 0,0-2 0,-44-2 0,24 1 0,-596 0-251,18 0-193,4 27 207,472-13 237,126-10-20,24-2 1,32 0 213,12-2-937,2-1-5928</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7.109"/>
    </inkml:context>
    <inkml:brush xml:id="br0">
      <inkml:brushProperty name="width" value="0.05" units="cm"/>
      <inkml:brushProperty name="height" value="0.05" units="cm"/>
      <inkml:brushProperty name="color" value="#F6630D"/>
    </inkml:brush>
  </inkml:definitions>
  <inkml:trace contextRef="#ctx0" brushRef="#br0">185 18 24575,'4'-1'0,"0"0"0,0 0 0,0 0 0,-1-1 0,1 0 0,6-3 0,-1 1 0,-21 16 0,-54 43 0,41-36 0,2 0 0,1 2 0,-30 34 0,49-52 0,1 0 0,-1 1 0,0 0 0,1 0 0,0-1 0,0 1 0,0 0 0,1 1 0,-1-1 0,1 0 0,0 0 0,0 1 0,1-1 0,-1 1 0,1-1 0,0 8 0,1-7 0,1-1 0,-1 1 0,1-1 0,0 0 0,0 1 0,0-1 0,1 0 0,-1-1 0,1 1 0,0 0 0,0-1 0,0 1 0,1-1 0,-1 0 0,1 0 0,4 2 0,12 8-273,1-1 0,0-1 0,1-1 0,24 8 0,-1-1-6553</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7.685"/>
    </inkml:context>
    <inkml:brush xml:id="br0">
      <inkml:brushProperty name="width" value="0.05" units="cm"/>
      <inkml:brushProperty name="height" value="0.05" units="cm"/>
      <inkml:brushProperty name="color" value="#F6630D"/>
    </inkml:brush>
  </inkml:definitions>
  <inkml:trace contextRef="#ctx0" brushRef="#br0">2654 167 24575,'-6'0'0,"0"-1"0,0 0 0,-1 0 0,-10-4 0,-18-3 0,-451-22 3,281 22-192,-871-54-502,296 15 448,751 44 244,66 3-1,107 6-433,-67 1-6206</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8.072"/>
    </inkml:context>
    <inkml:brush xml:id="br0">
      <inkml:brushProperty name="width" value="0.05" units="cm"/>
      <inkml:brushProperty name="height" value="0.05" units="cm"/>
      <inkml:brushProperty name="color" value="#F6630D"/>
    </inkml:brush>
  </inkml:definitions>
  <inkml:trace contextRef="#ctx0" brushRef="#br0">348 43 24575,'7'-1'0,"-1"0"0,1-1 0,-1 0 0,1 0 0,-1 0 0,0-1 0,0 0 0,7-4 0,27-11 0,-23 16 0,-12 7 0,-6-4 0,-1 1 0,1 0 0,0-1 0,0 1 0,-1-1 0,1 0 0,0 1 0,-1-1 0,0 0 0,1 0 0,-1 0 0,-2 2 0,-43 20 0,-1-1 0,0-2 0,-79 20 0,73-29 0,42-10 0,0 0 0,1 2 0,-1-1 0,1 1 0,0 1 0,0 0 0,0 1 0,-17 9 0,27-13 0,1 0 0,-1 0 0,0 0 0,0 0 0,0 0 0,1 0 0,-1 0 0,0 0 0,1 0 0,-1 0 0,1 0 0,0 1 0,-1-1 0,1 0 0,0 0 0,0 1 0,-1-1 0,1 0 0,0 0 0,0 1 0,0-1 0,1 0 0,-1 0 0,0 0 0,0 1 0,1 0 0,15 34 0,-10-26 0,122 207-131,-90-155-1103,3 4-5592</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9.475"/>
    </inkml:context>
    <inkml:brush xml:id="br0">
      <inkml:brushProperty name="width" value="0.05" units="cm"/>
      <inkml:brushProperty name="height" value="0.05" units="cm"/>
      <inkml:brushProperty name="color" value="#F6630D"/>
    </inkml:brush>
  </inkml:definitions>
  <inkml:trace contextRef="#ctx0" brushRef="#br0">464 222 24575,'0'-13'0,"0"0"0,-2 0 0,1 1 0,-2-1 0,1 0 0,-2 1 0,-5-15 0,6 20 0,0 0 0,-1 1 0,0-1 0,0 1 0,0 0 0,-1 1 0,1-1 0,-1 1 0,-1 0 0,1 0 0,-1 0 0,0 1 0,0 0 0,-8-4 0,8 4 0,-1 1 0,0 1 0,0-1 0,0 1 0,-1 0 0,1 1 0,0 0 0,-1 0 0,1 0 0,0 1 0,-1 0 0,1 1 0,-1 0 0,-8 1 0,6 1 0,0 1 0,-1-1 0,1 1 0,1 1 0,-1 0 0,1 1 0,0-1 0,0 2 0,-8 7 0,3-2 0,0 2 0,1 0 0,1 0 0,0 1 0,2 1 0,-1 0 0,2 0 0,0 1 0,1 0 0,-11 34 0,16-39 0,0 1 0,1 1 0,0-1 0,1 0 0,0 0 0,1 1 0,1-1 0,0 0 0,1 0 0,0 0 0,1 0 0,9 25 0,-9-31 0,1 1 0,0-1 0,0 1 0,0-1 0,1 0 0,0-1 0,1 1 0,0-1 0,0 0 0,0 0 0,0-1 0,1 0 0,0 0 0,0 0 0,0-1 0,1 0 0,-1-1 0,1 1 0,0-2 0,0 1 0,11 1 0,-7-2 0,-1 0 0,1-1 0,-1-1 0,1 0 0,0-1 0,-1 0 0,1 0 0,-1-1 0,21-7 0,-16 3 0,0-1 0,0 0 0,-1-1 0,0-1 0,-1 0 0,16-13 0,-10 5 0,-2 0 0,0-2 0,-1 0 0,0 0 0,-2-2 0,0 0 0,-2 0 0,22-46 0,-28 49 0,0 0 0,-1-1 0,5-30 0,-10 45 0,0-1 0,0 0 0,-1 0 0,1 0 0,-1 0 0,-1 0 0,1 0 0,-1 0 0,0 0 0,0 0 0,0 0 0,-1 1 0,1-1 0,-1 0 0,0 1 0,-1-1 0,1 1 0,-1 0 0,-3-5 0,3 7 0,1 0 0,0 1 0,-1-1 0,0 0 0,1 1 0,-1-1 0,0 1 0,0 0 0,0 0 0,0 0 0,1 0 0,-1 1 0,0-1 0,-1 1 0,1 0 0,0 0 0,0 0 0,0 0 0,0 0 0,0 1 0,0-1 0,0 1 0,0 0 0,0 0 0,-3 1 0,-8 4 0,0 1 0,0 0 0,-21 14 0,34-20 0,-86 64-1365,50-34-5461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00.023"/>
    </inkml:context>
    <inkml:brush xml:id="br0">
      <inkml:brushProperty name="width" value="0.05" units="cm"/>
      <inkml:brushProperty name="height" value="0.05" units="cm"/>
      <inkml:brushProperty name="color" value="#F6630D"/>
    </inkml:brush>
  </inkml:definitions>
  <inkml:trace contextRef="#ctx0" brushRef="#br0">572 4 24575,'12'-2'0,"6"1"0,-17 1 0,-1 0 0,0 1 0,0-1 0,1 0 0,-1 1 0,0-1 0,0 0 0,0 0 0,1 1 0,-1-1 0,0 1 0,0-1 0,0 0 0,0 1 0,0-1 0,0 0 0,0 1 0,0-1 0,0 0 0,0 1 0,0-1 0,0 1 0,0-1 0,0 0 0,0 1 0,0-1 0,0 0 0,0 1 0,-1-1 0,1 0 0,0 1 0,0-1 0,0 0 0,-1 1 0,1-1 0,0 0 0,0 0 0,-1 1 0,1-1 0,0 0 0,0 0 0,-1 1 0,1-1 0,0 0 0,-1 0 0,-12 16 0,-1-1 0,-24 21 0,-8 7 0,-251 283 0,156-169 0,135-150 0,0 1 0,0-1 0,0 1 0,1 0 0,0 1 0,1-1 0,-6 16 0,9-23 0,1 1 0,-1 0 0,1 0 0,-1 0 0,1 0 0,0 0 0,0 0 0,0 0 0,0 0 0,0 0 0,1 0 0,-1 0 0,1-1 0,-1 1 0,1 0 0,0 0 0,1 2 0,-1-2 0,1 0 0,0 0 0,-1-1 0,1 1 0,0-1 0,0 1 0,0-1 0,0 0 0,1 1 0,-1-1 0,0-1 0,0 1 0,1 0 0,-1 0 0,0-1 0,1 1 0,3-1 0,24 3 0,56-2 0,-58-2 0,1 2 0,40 5 0,-24 4 0,68 24 0,-81-22 0,0-2 0,1-1 0,0-2 0,57 6 0,-86-12 0,0-1 0,1 0 0,-1-1 0,0 1 0,0-1 0,0 1 0,0-1 0,0 0 0,0-1 0,0 1 0,0-1 0,0 0 0,0 0 0,-1 0 0,1 0 0,-1-1 0,0 1 0,1-1 0,-1 0 0,0 0 0,-1 0 0,4-4 0,-2-1 0,1 0 0,-1 0 0,0-1 0,-1 0 0,0 0 0,-1 0 0,0 0 0,2-18 0,0-13 0,-2 1 0,-2-1 0,-9-71 0,-3 38 0,-23-79 0,33 143 20,-1 0 0,0 0 0,-1 0 0,0 1 0,-10-16 0,13 23-31,0-1 0,0 1-1,0 0 1,0 0 0,0 0 0,0 0 0,0 0 0,-1 0-1,1 0 1,0 0 0,-1 0 0,1 0 0,-1 1 0,1-1-1,-1 1 1,1-1 0,-3 0 0,3 2-50,-1-1 0,0 0 0,0 0-1,1 1 1,-1-1 0,0 1 0,1 0 0,-1-1 0,1 1 0,-1 0-1,1 0 1,-1 0 0,1 0 0,0 0 0,-1 0 0,1 0 0,0 0-1,0 1 1,0-1 0,-1 2 0,-10 14-6765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7.962"/>
    </inkml:context>
    <inkml:brush xml:id="br0">
      <inkml:brushProperty name="width" value="0.05" units="cm"/>
      <inkml:brushProperty name="height" value="0.05" units="cm"/>
      <inkml:brushProperty name="color" value="#F6630D"/>
    </inkml:brush>
  </inkml:definitions>
  <inkml:trace contextRef="#ctx0" brushRef="#br0">14 196 24575,'2'-14'0,"1"0"0,0 0 0,1 0 0,1 1 0,0-1 0,0 1 0,2 0 0,10-17 0,-3 4 0,-13 24 0,0 0 0,0 0 0,0 0 0,1 0 0,-1 0 0,1 0 0,-1 0 0,1 1 0,0-1 0,0 0 0,0 1 0,0 0 0,0-1 0,0 1 0,0 0 0,0 0 0,3-1 0,-3 2 0,-1 0 0,0 0 0,0 0 0,1 0 0,-1 0 0,0 1 0,0-1 0,1 0 0,-1 1 0,0-1 0,0 1 0,0-1 0,1 1 0,-1-1 0,0 1 0,0 0 0,0 0 0,0-1 0,0 1 0,0 0 0,-1 0 0,1 0 0,0 0 0,0 0 0,-1 0 0,1 1 0,-1-1 0,1 0 0,-1 0 0,1 0 0,-1 1 0,1-1 0,-1 0 0,0 0 0,0 2 0,4 18 0,0 0 0,-2 0 0,0 0 0,-3 41 0,0-23 0,-3 85 0,-28 167 0,-43 120 0,67-374 0,-18 112-1365,18-116-5461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00.583"/>
    </inkml:context>
    <inkml:brush xml:id="br0">
      <inkml:brushProperty name="width" value="0.05" units="cm"/>
      <inkml:brushProperty name="height" value="0.05" units="cm"/>
      <inkml:brushProperty name="color" value="#F6630D"/>
    </inkml:brush>
  </inkml:definitions>
  <inkml:trace contextRef="#ctx0" brushRef="#br0">488 305 24575,'1'-2'0,"0"0"0,-1 0 0,1 0 0,0 0 0,0 0 0,1 0 0,-1 0 0,0 0 0,0 1 0,1-1 0,0 0 0,-1 1 0,3-2 0,5-8 0,49-55 0,-36 41 0,26-35 0,-46 58 0,-1 0 0,0 1 0,0-1 0,0 0 0,0 0 0,0 0 0,0 0 0,0 0 0,-1 0 0,1 0 0,-1 0 0,1 0 0,-1 0 0,0-4 0,0 6 0,0-1 0,-1 0 0,1 0 0,0 1 0,-1-1 0,1 1 0,0-1 0,-1 0 0,1 1 0,-1-1 0,1 1 0,-1-1 0,1 1 0,-1-1 0,1 1 0,-1-1 0,0 1 0,1 0 0,-1-1 0,0 1 0,1 0 0,-1 0 0,0-1 0,1 1 0,-1 0 0,0 0 0,0 0 0,-5 0 0,0 0 0,0 0 0,0 0 0,0 1 0,0 0 0,0 0 0,1 1 0,-10 3 0,-27 13 0,0 2 0,2 2 0,-68 48 0,-100 98 0,185-148 0,-40 43 0,57-56 0,0 0 0,1 1 0,0-1 0,0 1 0,1 0 0,0 0 0,0 0 0,1 1 0,0-1 0,0 1 0,-1 9 0,4-15 0,0 0 0,0 0 0,0 1 0,0-1 0,0 0 0,1 0 0,-1 0 0,1 0 0,0 0 0,0 0 0,0 0 0,0 0 0,0 0 0,1 0 0,-1 0 0,4 4 0,-1-4 0,-1 1 0,1 0 0,0-1 0,0 0 0,0 0 0,1 0 0,-1 0 0,1-1 0,6 3 0,6 1 0,0 0 0,0-2 0,0 0 0,34 2 0,-16-4 0,0-2 0,0-2 0,0 0 0,0-3 0,-1-1 0,1-1 0,-1-2 0,-1-1 0,57-27 0,-63 25 0,0-2 0,-1-1 0,-1-1 0,0-2 0,-2 0 0,0-1 0,-1-1 0,0-2 0,-2 0 0,-1-1 0,28-43 0,-34 43 0,-2 0 0,0 0 0,12-43 0,-20 53 0,1 0 0,-2 0 0,0 0 0,0 0 0,-1 0 0,-1 0 0,0-1 0,-5-25 0,5 36 0,-1 0 0,0 0 0,0 0 0,0 0 0,0 0 0,0 0 0,-1 0 0,1 1 0,-1-1 0,0 0 0,0 1 0,0 0 0,0-1 0,0 1 0,0 0 0,-1 0 0,1 0 0,-1 0 0,-5-3 0,4 4 0,-1-1 0,0 1 0,0 0 0,0 0 0,0 0 0,0 0 0,0 1 0,0 0 0,0 0 0,0 1 0,-7 0 0,-6 4 0,0-1 0,0 2 0,1 0 0,-1 2 0,-24 13 0,-46 34-1365,49-30-5461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01.129"/>
    </inkml:context>
    <inkml:brush xml:id="br0">
      <inkml:brushProperty name="width" value="0.05" units="cm"/>
      <inkml:brushProperty name="height" value="0.05" units="cm"/>
      <inkml:brushProperty name="color" value="#F6630D"/>
    </inkml:brush>
  </inkml:definitions>
  <inkml:trace contextRef="#ctx0" brushRef="#br0">365 0 24575,'-1'5'0,"0"-1"0,-1 0 0,1 1 0,-1-1 0,1 0 0,-4 5 0,-4 13 0,6-11 0,-83 255 0,68-222 0,-1 0 0,-2-2 0,-50 74 0,-46 35 0,116-150 0,1-1 0,-1 1 0,0 0 0,1-1 0,-1 1 0,1-1 0,-1 1 0,1 0 0,0 0 0,-1-1 0,1 1 0,-1 0 0,1 0 0,0-1 0,0 1 0,-1 0 0,1 0 0,0 0 0,0-1 0,0 1 0,0 0 0,0 0 0,0 0 0,0 0 0,0-1 0,1 1 0,-1 0 0,0 0 0,0 0 0,1-1 0,-1 1 0,0 0 0,1 0 0,-1-1 0,1 1 0,-1 0 0,1-1 0,-1 1 0,1 0 0,-1-1 0,1 1 0,0-1 0,-1 1 0,1-1 0,0 1 0,0-1 0,-1 0 0,1 1 0,0-1 0,0 0 0,-1 0 0,1 1 0,0-1 0,0 0 0,0 0 0,0 0 0,10 2 0,-1-1 0,1 0 0,18-2 0,-13 1 0,304 25 0,173 2 0,-493-28 0,0 1 0,1 0 0,-1 0 0,0-1 0,0 1 0,0 0 0,0 0 0,0-1 0,0 1 0,0 0 0,0 0 0,0-1 0,0 1 0,0 0 0,0 0 0,0-1 0,0 1 0,0 0 0,0 0 0,0 0 0,0-1 0,0 1 0,0 0 0,-1 0 0,1-1 0,0 1 0,0 0 0,0 0 0,0 0 0,0-1 0,-1 1 0,1 0 0,0 0 0,0 0 0,0 0 0,-1-1 0,1 1 0,0 0 0,0 0 0,-1 0 0,1 0 0,0 0 0,0 0 0,0 0 0,-1 0 0,-18-18 0,5 5 0,3 0 0,0-1 0,1-1 0,1 1 0,1-2 0,0 1 0,0-1 0,2 0 0,-9-32 0,2-10 0,-7-75 0,3 17 0,13 94 0,-12-54 0,14 71 0,0 0 0,0-1 0,0 1 0,0 0 0,-1 0 0,1 0 0,-2 1 0,1-1 0,0 0 0,-7-5 0,-10 0-1365,1 9-5461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14.099"/>
    </inkml:context>
    <inkml:brush xml:id="br0">
      <inkml:brushProperty name="width" value="0.05" units="cm"/>
      <inkml:brushProperty name="height" value="0.05" units="cm"/>
      <inkml:brushProperty name="color" value="#F6630D"/>
    </inkml:brush>
  </inkml:definitions>
  <inkml:trace contextRef="#ctx0" brushRef="#br0">1 73 24575,'4'0'0,"7"0"0,6 0 0,5-5 0,3-1 0,6 0 0,12 1 0,9-3 0,13 0 0,10 1 0,10 2 0,10-3 0,7 0 0,-13 1-8191</inkml:trace>
  <inkml:trace contextRef="#ctx0" brushRef="#br0" timeOffset="1">1612 18 24575,'14'0'0,"19"0"0,12 0 0,4 0 0,3 0 0,-3 0 0,-6 0 0,-4 0 0,-5 0 0,-4 0 0,-2 0 0,9 0 0,6 0 0,11 0 0,9 0 0,-5 0-8191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14.444"/>
    </inkml:context>
    <inkml:brush xml:id="br0">
      <inkml:brushProperty name="width" value="0.05" units="cm"/>
      <inkml:brushProperty name="height" value="0.05" units="cm"/>
      <inkml:brushProperty name="color" value="#F6630D"/>
    </inkml:brush>
  </inkml:definitions>
  <inkml:trace contextRef="#ctx0" brushRef="#br0">1 38 24575,'9'0'0,"13"0"0,7 0 0,3 0 0,1 0 0,-1 0 0,0 0 0,-2-4 0,-1-2 0,-6 0-8191</inkml:trace>
  <inkml:trace contextRef="#ctx0" brushRef="#br0" timeOffset="1">876 11 24575,'4'5'0,"7"1"0,6 0 0,4-1 0,4-2 0,2-1 0,1-1 0,0-5 0,1-2 0,4 0 0,5 1 0,7-4 0,-5 1-8191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14.818"/>
    </inkml:context>
    <inkml:brush xml:id="br0">
      <inkml:brushProperty name="width" value="0.05" units="cm"/>
      <inkml:brushProperty name="height" value="0.05" units="cm"/>
      <inkml:brushProperty name="color" value="#F6630D"/>
    </inkml:brush>
  </inkml:definitions>
  <inkml:trace contextRef="#ctx0" brushRef="#br0">1 26 24575,'9'0'0,"8"0"0,6 0 0,3 0 0,2 0 0,1 0 0,0-4 0,0-3 0,4 1 0,6 1 0,-4 2-8191</inkml:trace>
  <inkml:trace contextRef="#ctx0" brushRef="#br0" timeOffset="1">1339 26 24575,'14'0'0,"14"0"0,16 0 0,5 0 0,4 0 0,-3 0 0,-5 0 0,-6 0 0,-4 0 0,-4 0 0,-3 0 0,4 0 0,1 0 0,3 0 0,-3 0-8191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15.191"/>
    </inkml:context>
    <inkml:brush xml:id="br0">
      <inkml:brushProperty name="width" value="0.05" units="cm"/>
      <inkml:brushProperty name="height" value="0.05" units="cm"/>
      <inkml:brushProperty name="color" value="#F6630D"/>
    </inkml:brush>
  </inkml:definitions>
  <inkml:trace contextRef="#ctx0" brushRef="#br0">1 104 24575,'18'0'0,"21"0"0,17 0 0,9 0 0,2 0 0,-6-4 0,-8-2 0,-8 0 0,-8 1 0,-6 2 0,-2-4 0,-3-1 0,0 2 0,-5 1-8191</inkml:trace>
  <inkml:trace contextRef="#ctx0" brushRef="#br0" timeOffset="1">1202 22 24575,'5'0'0,"6"0"0,6 0 0,4 0 0,4 0 0,2 0 0,-4 0-8191</inkml:trace>
  <inkml:trace contextRef="#ctx0" brushRef="#br0" timeOffset="2">2295 22 24575,'14'0'0,"18"0"0,14 0 0,12 0 0,11 0 0,2 0 0,-1 0 0,-3 0 0,-9-5 0,-5-1 0,-6 0 0,-12 2-8191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15.695"/>
    </inkml:context>
    <inkml:brush xml:id="br0">
      <inkml:brushProperty name="width" value="0.05" units="cm"/>
      <inkml:brushProperty name="height" value="0.05" units="cm"/>
      <inkml:brushProperty name="color" value="#F6630D"/>
    </inkml:brush>
  </inkml:definitions>
  <inkml:trace contextRef="#ctx0" brushRef="#br0">0 1 24575,'5'4'0,"6"2"0,5 0 0,6-1 0,3-2 0,2-1 0,1-1 0,0 0 0,1-1 0,-1 0 0,-5-1-8191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18.381"/>
    </inkml:context>
    <inkml:brush xml:id="br0">
      <inkml:brushProperty name="width" value="0.05" units="cm"/>
      <inkml:brushProperty name="height" value="0.05" units="cm"/>
      <inkml:brushProperty name="color" value="#F6630D"/>
    </inkml:brush>
  </inkml:definitions>
  <inkml:trace contextRef="#ctx0" brushRef="#br0">431 34 24575,'-1'-1'0,"1"-1"0,-1 1 0,1 0 0,-1 0 0,1 0 0,-1 0 0,0 0 0,0 0 0,1 0 0,-1 0 0,0 0 0,0 0 0,0 0 0,0 0 0,0 1 0,0-1 0,0 0 0,-1 1 0,1-1 0,0 1 0,0-1 0,0 1 0,-1-1 0,1 1 0,0 0 0,-1 0 0,-1 0 0,-42-5 0,41 4 0,-18 1 0,1 1 0,0 0 0,0 2 0,1 0 0,-1 2 0,1 0 0,-1 1 0,2 1 0,-1 1 0,1 0 0,0 2 0,1 0 0,0 1 0,-17 14 0,32-22 0,0 0 0,0 0 0,0 0 0,0 0 0,0 0 0,1 1 0,-1-1 0,1 1 0,0 0 0,0 0 0,0 0 0,1 0 0,-1 0 0,1 0 0,0 0 0,0 0 0,0 5 0,1-6 0,0 0 0,1-1 0,-1 1 0,1 0 0,-1-1 0,1 1 0,0-1 0,0 1 0,0 0 0,0-1 0,0 0 0,0 1 0,1-1 0,-1 0 0,1 0 0,0 0 0,0 0 0,0 0 0,0 0 0,0 0 0,0 0 0,0-1 0,0 1 0,1-1 0,-1 0 0,1 0 0,-1 0 0,4 1 0,14 3 0,0 0 0,1-2 0,0 0 0,0-2 0,0 0 0,35-3 0,-14 0 0,15 0 0,-1-2 0,0-3 0,0-2 0,-1-3 0,0-3 0,62-24 0,-109 36 0,1-1 0,-1 0 0,0-1 0,0 0 0,-1 0 0,1-1 0,-1 0 0,12-12 0,-18 16 0,1 1 0,-1-1 0,1 0 0,-1 0 0,0 0 0,0 1 0,0-1 0,0 0 0,0 0 0,0-1 0,-1 1 0,1 0 0,-1 0 0,1 0 0,-1 0 0,0 0 0,0-1 0,0 1 0,0 0 0,0 0 0,-1 0 0,1 0 0,0-1 0,-1 1 0,0 0 0,1 0 0,-1 0 0,0 0 0,0 0 0,0 0 0,-1 0 0,1 1 0,0-1 0,-1 0 0,1 1 0,-1-1 0,1 1 0,-1-1 0,0 1 0,0 0 0,1 0 0,-4-2 0,-2-1 0,-1 0 0,0 0 0,1 1 0,-2 0 0,1 1 0,0 0 0,-1 0 0,1 0 0,-1 1 0,-9 0 0,-18 0 0,-37 4 0,64-2 0,-51 5-341,0 2 0,1 3-1,-97 30 1,131-33-6485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19.113"/>
    </inkml:context>
    <inkml:brush xml:id="br0">
      <inkml:brushProperty name="width" value="0.05" units="cm"/>
      <inkml:brushProperty name="height" value="0.05" units="cm"/>
      <inkml:brushProperty name="color" value="#F6630D"/>
    </inkml:brush>
  </inkml:definitions>
  <inkml:trace contextRef="#ctx0" brushRef="#br0">86 115 24575,'-1'0'0,"0"0"0,0 1 0,0-1 0,0 0 0,0 1 0,0-1 0,0 1 0,1-1 0,-1 1 0,0-1 0,0 1 0,0 0 0,1-1 0,-1 1 0,0 0 0,1 0 0,-1 0 0,1-1 0,-1 1 0,1 0 0,-1 0 0,1 0 0,0 0 0,-1 0 0,1 0 0,0 0 0,-1 1 0,-4 31 0,4-31 0,-29 212 0,9-72 0,16-101 0,2 1 0,2-1 0,5 53 0,-4-92 0,0 0 0,0 0 0,0 1 0,1-1 0,-1 0 0,1 0 0,-1 0 0,1 0 0,0 0 0,-1-1 0,1 1 0,0 0 0,0 0 0,1 0 0,-1-1 0,0 1 0,0-1 0,1 1 0,-1-1 0,1 1 0,0-1 0,-1 0 0,1 0 0,0 0 0,0 0 0,-1 0 0,1 0 0,0 0 0,0 0 0,0-1 0,0 1 0,0-1 0,0 0 0,0 0 0,0 1 0,3-1 0,6-1 0,0-1 0,1 0 0,-1 0 0,0-1 0,15-6 0,-9 3 0,76-20 0,103-15 0,98-1 0,-163 25 0,-105 14 0,-17 2 0,0 1 0,0-2 0,0 1 0,0-1 0,10-4 0,-16 5 0,-1 0 0,0-1 0,0 1 0,0 0 0,0-1 0,0 1 0,0-1 0,0 0 0,0 1 0,-1-1 0,1 0 0,-1 0 0,1 0 0,-1 0 0,0 0 0,0-1 0,0 1 0,0 0 0,0-1 0,0 1 0,-1 0 0,1-1 0,0-4 0,0-21 0,-1 0 0,-1-1 0,-2 1 0,-9-46 0,-4-42 0,16 42 0,1 55 0,-1-1 0,0 0 0,-2 1 0,0-1 0,-10-37 0,11 54 4,0 0 0,-1 0 0,1 1 0,-1-1 0,0 1-1,1-1 1,-1 1 0,0 0 0,-1 0 0,1 0 0,0 0 0,0 0-1,-1 0 1,1 0 0,-1 1 0,0-1 0,1 1 0,-1 0 0,0 0 0,0 0-1,0 0 1,0 0 0,0 1 0,0-1 0,0 1 0,0 0 0,0 0-1,0 0 1,0 0 0,-5 1 0,-7 2-301,1-1 0,-1 2 0,1 0 0,-25 10 0,14-3-6529</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13.339"/>
    </inkml:context>
    <inkml:brush xml:id="br0">
      <inkml:brushProperty name="width" value="0.05" units="cm"/>
      <inkml:brushProperty name="height" value="0.05" units="cm"/>
      <inkml:brushProperty name="color" value="#F6630D"/>
    </inkml:brush>
  </inkml:definitions>
  <inkml:trace contextRef="#ctx0" brushRef="#br0">9 38 24575,'4'0'0,"-2"-5"0,-7-1 0,-2-4 0,4-1 0,8 6 0,8 5 0,5 1 0,6 1 0,2 0 0,2 5 0,5 0 0,2 0 0,5-2 0,-6-1-8191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8.415"/>
    </inkml:context>
    <inkml:brush xml:id="br0">
      <inkml:brushProperty name="width" value="0.05" units="cm"/>
      <inkml:brushProperty name="height" value="0.05" units="cm"/>
      <inkml:brushProperty name="color" value="#F6630D"/>
    </inkml:brush>
  </inkml:definitions>
  <inkml:trace contextRef="#ctx0" brushRef="#br0">1 304 24575,'851'-48'-1077,"-566"26"881,2269-122-2531,-1135 57 1829,-1396 85 889,-19 1-3275</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13.711"/>
    </inkml:context>
    <inkml:brush xml:id="br0">
      <inkml:brushProperty name="width" value="0.05" units="cm"/>
      <inkml:brushProperty name="height" value="0.05" units="cm"/>
      <inkml:brushProperty name="color" value="#F6630D"/>
    </inkml:brush>
  </inkml:definitions>
  <inkml:trace contextRef="#ctx0" brushRef="#br0">0 16 24575,'5'0'0,"6"0"0,5 0 0,6 0 0,2 0 0,3 0 0,1 0 0,1 0 0,-1 0 0,5 0 0,2 0 0,3 0 0,0 0 0,4 0 0,3 0 0,-6 0-8191</inkml:trace>
  <inkml:trace contextRef="#ctx0" brushRef="#br0" timeOffset="1">1038 16 24575,'0'4'0,"4"2"0,7 0 0,6-1 0,4-6 0,4-3 0,7-1 0,2-4 0,5 0 0,-4 0-8191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0.350"/>
    </inkml:context>
    <inkml:brush xml:id="br0">
      <inkml:brushProperty name="width" value="0.05" units="cm"/>
      <inkml:brushProperty name="height" value="0.05" units="cm"/>
      <inkml:brushProperty name="color" value="#F6630D"/>
    </inkml:brush>
  </inkml:definitions>
  <inkml:trace contextRef="#ctx0" brushRef="#br0">83 172 24575,'-1'15'0,"-1"0"0,0 0 0,-6 20 0,-1 1 0,-18 62 0,20-77 0,0 1 0,1-1 0,2 1 0,0 1 0,-2 38 0,7-58 0,-1-1 0,0 1 0,1-1 0,-1 1 0,1-1 0,0 1 0,0-1 0,0 1 0,0-1 0,0 0 0,1 0 0,-1 0 0,1 1 0,-1-1 0,1-1 0,0 1 0,0 0 0,0 0 0,0-1 0,0 1 0,0-1 0,0 1 0,0-1 0,1 0 0,-1 0 0,0 0 0,1 0 0,-1-1 0,1 1 0,-1 0 0,5-1 0,8 2 0,1 0 0,-1-2 0,1 0 0,16-2 0,-21 1 0,436-44 0,-66 4 0,184 2 0,371-38 0,-621 32 0,-309 45 0,0-1 0,-1-1 0,1 1 0,0-1 0,-1 0 0,1 0 0,5-3 0,-10 4 0,0 0 0,-1 1 0,1-1 0,0 1 0,-1-1 0,1 0 0,0 0 0,-1 1 0,1-1 0,-1 0 0,1 0 0,-1 0 0,1 0 0,-1 1 0,0-1 0,1 0 0,-1 0 0,0-2 0,0 1 0,0 0 0,0 1 0,0-1 0,-1 0 0,1 0 0,-1 1 0,1-1 0,-1 0 0,0 1 0,0-1 0,0 1 0,1-1 0,-3-2 0,-3-4 0,1 0 0,1 0 0,-1 0 0,2-1 0,-1 0 0,1 1 0,0-1 0,-2-14 0,2-1 0,0-46 0,1 9 0,2 58 0,0 0 0,-1 1 0,1-1 0,-1 1 0,1-1 0,-1 1 0,0-1 0,0 1 0,0-1 0,-1 1 0,1 0 0,0 0 0,-1-1 0,0 1 0,1 0 0,-1 1 0,0-1 0,0 0 0,0 0 0,0 1 0,0-1 0,-1 1 0,1 0 0,0 0 0,-1-1 0,1 2 0,-1-1 0,1 0 0,-5-1 0,-8 0 0,1 1 0,0 0 0,0 0 0,-21 3 0,9-1 0,-790 28-221,-48 1-484,43-3 705,791-26 0,257 0 926,-194 3-2291,-8 2-5461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0.981"/>
    </inkml:context>
    <inkml:brush xml:id="br0">
      <inkml:brushProperty name="width" value="0.05" units="cm"/>
      <inkml:brushProperty name="height" value="0.05" units="cm"/>
      <inkml:brushProperty name="color" value="#F6630D"/>
    </inkml:brush>
  </inkml:definitions>
  <inkml:trace contextRef="#ctx0" brushRef="#br0">0 79 24575,'0'167'0,"0"-171"0,0-31 0,7-53 0,-6 78 0,1 0 0,0 1 0,0 0 0,1-1 0,1 1 0,0 0 0,0 0 0,0 1 0,1-1 0,9-10 0,-5 11 0,-10 16 0,-8 15 0,-3-7-1365,-1-2-5461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1.377"/>
    </inkml:context>
    <inkml:brush xml:id="br0">
      <inkml:brushProperty name="width" value="0.05" units="cm"/>
      <inkml:brushProperty name="height" value="0.05" units="cm"/>
      <inkml:brushProperty name="color" value="#F6630D"/>
    </inkml:brush>
  </inkml:definitions>
  <inkml:trace contextRef="#ctx0" brushRef="#br0">105 0 24575,'-5'0'0,"-5"0"0,-7 0 0,0 5 0,-1 1 0,2 4 0,3 6 0,5 4 0,8-1 0,8-4 0,8-10 0,1-9 0,-3-9 0,-7-7 0,-11 0 0,-8 4 0,-3 8 0,2 6-8191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1.730"/>
    </inkml:context>
    <inkml:brush xml:id="br0">
      <inkml:brushProperty name="width" value="0.05" units="cm"/>
      <inkml:brushProperty name="height" value="0.05" units="cm"/>
      <inkml:brushProperty name="color" value="#F6630D"/>
    </inkml:brush>
  </inkml:definitions>
  <inkml:trace contextRef="#ctx0" brushRef="#br0">42 1 24575,'-4'0'0,"-7"0"0,-1 5 0,1 6 0,7 1 0,5 3 0,6 4 0,3 3 0,3-2 0,1 0 0,-4 2 0,-6-4 0,-10-4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2.183"/>
    </inkml:context>
    <inkml:brush xml:id="br0">
      <inkml:brushProperty name="width" value="0.05" units="cm"/>
      <inkml:brushProperty name="height" value="0.05" units="cm"/>
      <inkml:brushProperty name="color" value="#F6630D"/>
    </inkml:brush>
  </inkml:definitions>
  <inkml:trace contextRef="#ctx0" brushRef="#br0">0 24 24575,'0'-5'0,"0"-6"0,0 4 0,0 7 0,0 9 0,0 2-8191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3.179"/>
    </inkml:context>
    <inkml:brush xml:id="br0">
      <inkml:brushProperty name="width" value="0.05" units="cm"/>
      <inkml:brushProperty name="height" value="0.05" units="cm"/>
      <inkml:brushProperty name="color" value="#F6630D"/>
    </inkml:brush>
  </inkml:definitions>
  <inkml:trace contextRef="#ctx0" brushRef="#br0">6 99 24575,'-6'-7'0,"6"7"0,3 15 0,-1 47 0,0-6 0,-1-42 0,-1-14 0,0 0 0,0 0 0,0 0 0,0 0 0,0 0 0,0 0 0,0 0 0,0 0 0,0 0 0,0-1 0,0 1 0,0 0 0,1 0 0,-1 0 0,0 0 0,0 0 0,0 0 0,0 0 0,0 0 0,0 0 0,0 0 0,0 0 0,0 0 0,0-1 0,0 1 0,0 0 0,0 0 0,0 0 0,0 0 0,0 0 0,1 0 0,-1 0 0,0 0 0,0 0 0,0 0 0,0 0 0,0 0 0,0 0 0,0 0 0,0 0 0,0 0 0,0 0 0,0 0 0,1 0 0,-1 0 0,0 0 0,0 0 0,0 0 0,0 0 0,0 0 0,0 0 0,0 0 0,14-62 0,6-21 0,-18 75 0,1 0 0,0 0 0,1 0 0,0 1 0,0-1 0,0 1 0,8-9 0,-11 15 0,0 0 0,0 0 0,0 0 0,0 0 0,0 0 0,0 0 0,0 0 0,0 0 0,0 0 0,1 1 0,-1-1 0,0 1 0,1-1 0,-1 1 0,0-1 0,1 1 0,-1 0 0,0-1 0,1 1 0,-1 0 0,0 0 0,4 1 0,-3-1 0,0 1 0,0 0 0,0 0 0,0 0 0,0 0 0,0 0 0,0 0 0,0 1 0,0-1 0,0 1 0,-1-1 0,4 4 0,1 3 0,0 1 0,0 0 0,-1 0 0,9 19 0,-8-11 0,-5-13 0,0-1 0,0 1 0,0 0 0,1-1 0,-1 1 0,1-1 0,3 4 0,-5-7 0,0 0 0,0 1 0,1-1 0,-1 0 0,0 1 0,1-1 0,-1 0 0,1 0 0,-1 0 0,0 1 0,1-1 0,-1 0 0,0 0 0,1 0 0,-1 0 0,1 0 0,-1 0 0,1 0 0,-1 0 0,0 0 0,1 0 0,-1 0 0,1 0 0,-1 0 0,0 0 0,1 0 0,14-14 0,-2-4 0,-1 0 0,0 1 0,25-24 0,-35 38 0,1 0 0,1 0 0,-1 0 0,0 0 0,1 1 0,-1 0 0,1-1 0,0 1 0,0 1 0,0-1 0,0 0 0,0 1 0,0 0 0,0 0 0,1 0 0,-1 1 0,0-1 0,9 1 0,-10 1 0,1 0 0,-1 1 0,0-1 0,0 0 0,0 1 0,0 0 0,0 0 0,0 0 0,0 0 0,-1 0 0,1 0 0,-1 1 0,1-1 0,-1 1 0,0 0 0,0 0 0,0 0 0,0 0 0,-1 0 0,2 4 0,5 11 0,-2-1 0,8 29 0,-9-27 0,4 9-1365,0-3-5461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3.572"/>
    </inkml:context>
    <inkml:brush xml:id="br0">
      <inkml:brushProperty name="width" value="0.05" units="cm"/>
      <inkml:brushProperty name="height" value="0.05" units="cm"/>
      <inkml:brushProperty name="color" value="#F6630D"/>
    </inkml:brush>
  </inkml:definitions>
  <inkml:trace contextRef="#ctx0" brushRef="#br0">23 33 24575,'-4'-23'0,"-1"14"0,5 9 0,-1 0 0,1 0 0,0 0 0,0-1 0,0 1 0,-1 0 0,1 0 0,0 0 0,0 0 0,0 0 0,-1 0 0,1 0 0,0 0 0,0 0 0,0 0 0,-1 0 0,1 0 0,0 0 0,0 0 0,-1 0 0,1 1 0,0-1 0,0 0 0,0 0 0,-1 0 0,1 0 0,0 0 0,0 0 0,0 0 0,0 1 0,0-1 0,-1 0 0,1 0 0,0 0 0,0 0 0,0 1 0,0-1 0,0 0 0,0 0 0,-2 3 0,1 0 0,0 0 0,1 0 0,-1 0 0,0 0 0,1 0 0,0 0 0,0 0 0,0 0 0,0 0 0,0 0 0,1 1 0,-1-1 0,2 5 0,0 1 0,1-1 0,-1 1 0,8 15 0,-9-22 0,0 0 0,0 0 0,0-1 0,0 1 0,0 0 0,0-1 0,0 1 0,1-1 0,-1 1 0,1-1 0,-1 0 0,1 0 0,-1 1 0,1-1 0,0 0 0,-1 0 0,1-1 0,0 1 0,0 0 0,2 0 0,-2-1 0,0 0 0,0 0 0,0 0 0,-1-1 0,1 1 0,0-1 0,0 1 0,-1-1 0,1 0 0,0 1 0,-1-1 0,1 0 0,-1 0 0,1 0 0,-1 0 0,0-1 0,3-1 0,3-5 0,-1 0 0,1-1 0,-2 0 0,1 0 0,7-17 0,-30 122 0,8-51-86,-15 93-1193,21-110-5547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3.915"/>
    </inkml:context>
    <inkml:brush xml:id="br0">
      <inkml:brushProperty name="width" value="0.05" units="cm"/>
      <inkml:brushProperty name="height" value="0.05" units="cm"/>
      <inkml:brushProperty name="color" value="#F6630D"/>
    </inkml:brush>
  </inkml:definitions>
  <inkml:trace contextRef="#ctx0" brushRef="#br0">151 43 24575,'0'-2'0,"-1"0"0,1 0 0,0 0 0,-1 0 0,1 1 0,-1-1 0,0 0 0,0 1 0,1-1 0,-1 0 0,0 1 0,-1-1 0,1 1 0,0-1 0,0 1 0,0 0 0,-1 0 0,1-1 0,-1 1 0,1 0 0,-1 0 0,1 0 0,-1 0 0,0 1 0,0-1 0,1 0 0,-3 0 0,2 1 0,0-1 0,-1 0 0,1 1 0,-1-1 0,1 1 0,0 0 0,-1 0 0,1 0 0,-1 0 0,1 0 0,-1 0 0,1 1 0,0-1 0,-1 1 0,1-1 0,0 1 0,-1 0 0,1 0 0,-4 3 0,3-2 0,1 1 0,-1 0 0,1 0 0,0 0 0,0 0 0,0 0 0,0 1 0,1-1 0,-1 0 0,1 1 0,0 0 0,0-1 0,0 1 0,0 0 0,0 3 0,0 64 0,1-31 0,0-33-124,-1 0 0,-1-1 0,1 1 0,-1 0 0,0-1 0,-1 1-1,1-1 1,-1 0 0,0 0 0,-7 9 0,0-1-6702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4.463"/>
    </inkml:context>
    <inkml:brush xml:id="br0">
      <inkml:brushProperty name="width" value="0.05" units="cm"/>
      <inkml:brushProperty name="height" value="0.05" units="cm"/>
      <inkml:brushProperty name="color" value="#F6630D"/>
    </inkml:brush>
  </inkml:definitions>
  <inkml:trace contextRef="#ctx0" brushRef="#br0">108 0 24575,'-5'2'0,"1"0"0,0-1 0,0 1 0,1 1 0,-1-1 0,0 0 0,1 1 0,-1 0 0,1 0 0,0 0 0,0 0 0,-3 5 0,-4 1 0,4-3 0,1 0 0,-1 0 0,1 1 0,0 0 0,1 0 0,-6 11 0,9-17 0,0 0 0,1 1 0,-1-1 0,0 1 0,1-1 0,-1 1 0,1-1 0,0 1 0,-1-1 0,1 1 0,0-1 0,0 1 0,0-1 0,0 1 0,0-1 0,0 1 0,1-1 0,-1 1 0,0-1 0,1 1 0,-1-1 0,1 1 0,0-1 0,-1 1 0,1-1 0,0 0 0,0 0 0,0 1 0,0-1 0,0 0 0,0 0 0,0 0 0,0 0 0,0 0 0,1 0 0,-1 0 0,0 0 0,1-1 0,-1 1 0,1-1 0,2 2 0,-2-1 0,0-1 0,0 1 0,1-1 0,-1 1 0,0-1 0,1 0 0,-1 0 0,0 0 0,0 0 0,1 0 0,-1-1 0,0 1 0,1-1 0,-1 1 0,0-1 0,0 0 0,0 0 0,0 0 0,0 0 0,0 0 0,0 0 0,0-1 0,0 1 0,0-1 0,-1 1 0,1-1 0,-1 0 0,1 1 0,-1-1 0,1 0 0,-1 0 0,0 0 0,0 0 0,0 0 0,1-4 0,0 1 0,0-1 0,0 0 0,0 1 0,-1-1 0,0 0 0,0 0 0,0 0 0,-1 0 0,0 0 0,0 0 0,-1 0 0,-1-9 0,2 15 0,0-1 0,0 0 0,0 1 0,0-1 0,0 0 0,0 1 0,0-1 0,-1 0 0,1 1 0,0-1 0,0 1 0,-1-1 0,1 0 0,0 1 0,-1-1 0,1 1 0,-1-1 0,1 1 0,-1-1 0,1 1 0,-1 0 0,1-1 0,-1 1 0,1-1 0,-2 1 0,-5 12 0,-1 27 0,7-35-91,1 1 0,-1-1 0,1 1 0,0-1 0,1 1 0,-1-1 0,1 0 0,0 1 0,0-1 0,0 0 0,1 0 0,-1 1 0,1-1 0,3 4 0,7 6-6735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9.820"/>
    </inkml:context>
    <inkml:brush xml:id="br0">
      <inkml:brushProperty name="width" value="0.05" units="cm"/>
      <inkml:brushProperty name="height" value="0.05" units="cm"/>
      <inkml:brushProperty name="color" value="#F6630D"/>
    </inkml:brush>
  </inkml:definitions>
  <inkml:trace contextRef="#ctx0" brushRef="#br0">1 410 24575,'5'-3'0,"1"0"0,0-1 0,0 2 0,0-1 0,0 1 0,0 0 0,0 0 0,1 1 0,-1-1 0,1 2 0,11-1 0,9-3 0,162-19-43,204 1 0,-309 19-91,1116-31-1418,94-3-1158,-3-37 1273,-1239 70 1437,1421-143 577,-1293 111 4128,-189 90-4068,-12 61-637,-11 186 0,25 119 0,8-387 0,0-6 0,-1 0 0,-1-1 0,-2 1 0,-6 29 0,8-49 0,-1 0 0,-1 0 0,1 0 0,-1 0 0,0-1 0,-1 1 0,0-1 0,0 0 0,0 0 0,-1 0 0,0 0 0,0-1 0,0 0 0,0 0 0,-1 0 0,0-1 0,0 0 0,-1 0 0,-10 5 0,13-7 0,0-1 0,0 0 0,0 0 0,-1 0 0,1-1 0,0 1 0,-1-1 0,1 0 0,0 0 0,-1-1 0,1 1 0,0-1 0,-6-1 0,-59-24 0,5 3 0,15 16 0,-1 1 0,0 3 0,-65 4 0,36 0 0,-966 59-3139,1000-57 2783,-161 15-4340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4.838"/>
    </inkml:context>
    <inkml:brush xml:id="br0">
      <inkml:brushProperty name="width" value="0.05" units="cm"/>
      <inkml:brushProperty name="height" value="0.05" units="cm"/>
      <inkml:brushProperty name="color" value="#F6630D"/>
    </inkml:brush>
  </inkml:definitions>
  <inkml:trace contextRef="#ctx0" brushRef="#br0">57 1 24575,'-5'0'0,"-1"5"0,0 6 0,-4 5 0,1 6 0,1 3 0,2 2 0,2 5 0,2 3 0,5 4 0,3 0 0,1-2 0,2 3 0,2-7-8191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5.257"/>
    </inkml:context>
    <inkml:brush xml:id="br0">
      <inkml:brushProperty name="width" value="0.05" units="cm"/>
      <inkml:brushProperty name="height" value="0.05" units="cm"/>
      <inkml:brushProperty name="color" value="#F6630D"/>
    </inkml:brush>
  </inkml:definitions>
  <inkml:trace contextRef="#ctx0" brushRef="#br0">28 13 24575,'0'-5'0,"-4"-1"0,-2 5 0,0 7 0,1 7 0,2 6 0,1 10 0,0 3 0,2 7 0,0 5 0,0 0 0,0-7-8191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8.174"/>
    </inkml:context>
    <inkml:brush xml:id="br0">
      <inkml:brushProperty name="width" value="0.05" units="cm"/>
      <inkml:brushProperty name="height" value="0.05" units="cm"/>
      <inkml:brushProperty name="color" value="#F6630D"/>
    </inkml:brush>
  </inkml:definitions>
  <inkml:trace contextRef="#ctx0" brushRef="#br0">4084 0 24575,'35'0'0,"-29"0"0,-23 0 0,-300 11 0,192 0 0,-635 83 0,485-44 0,273-50 0,0 0 0,0 0 0,0 1 0,-1-1 0,1 1 0,0-1 0,0 1 0,0 0 0,0 0 0,1 0 0,-1 0 0,0 0 0,0 0 0,0 0 0,1 1 0,-1-1 0,1 1 0,-1-1 0,1 1 0,0 0 0,-1-1 0,1 1 0,0 0 0,0 0 0,0 0 0,1 0 0,-1 0 0,0 0 0,1 0 0,-1 0 0,1 0 0,0 0 0,-1 1 0,1-1 0,0 3 0,2 7 0,0 1 0,0-1 0,1 0 0,0 0 0,6 13 0,0 1 0,-1 7 0,-1 0 0,-2 0 0,2 55 0,-11 101 0,2-160 0,-2 1 0,-8 35 0,10-57 0,0 1 0,-1 0 0,0-1 0,-1 1 0,1-1 0,-2 0 0,1 0 0,-1-1 0,0 1 0,-1-1 0,-10 11 0,11-15 0,1 0 0,-1 0 0,0-1 0,1 1 0,-1-1 0,-1 0 0,1-1 0,0 1 0,0-1 0,-1 0 0,1 0 0,-6 0 0,-13-1 0,-35-2 0,21 0 0,-60 5 0,-179 28 0,154-13 0,-708 117 0,816-133 0,-87 17 0,-297 44 0,317-53 0,-79 6 0,141-16 0,1-1 0,-1 0 0,0-2 0,0 0 0,1-1 0,-23-9 0,-55-24 0,97 37 0,-1 0 0,0-1 0,1 1 0,-1 0 0,0-1 0,1 1 0,-1 0 0,0 0 0,0 0 0,1 0 0,-1 0 0,0 0 0,0 0 0,1 0 0,-1 0 0,0 0 0,0 0 0,1 0 0,-1 0 0,0 1 0,1-1 0,-1 0 0,0 1 0,1-1 0,-1 0 0,-1 2 0,2-1 0,-1 0 0,1 0 0,-1 0 0,1 0 0,0 0 0,0 0 0,-1 0 0,1 0 0,0 0 0,0 0 0,0 0 0,0 0 0,0 1 0,0-1 0,1 0 0,-1 1 0,19 51 0,-15-42 0,77 214-1365,-73-201-5461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8.531"/>
    </inkml:context>
    <inkml:brush xml:id="br0">
      <inkml:brushProperty name="width" value="0.05" units="cm"/>
      <inkml:brushProperty name="height" value="0.05" units="cm"/>
      <inkml:brushProperty name="color" value="#F6630D"/>
    </inkml:brush>
  </inkml:definitions>
  <inkml:trace contextRef="#ctx0" brushRef="#br0">1 1 24575,'0'1'0,"0"-1"0,0 1 0,0 0 0,0-1 0,0 1 0,0 0 0,0-1 0,0 1 0,0 0 0,0-1 0,0 1 0,0 0 0,0-1 0,1 1 0,-1 0 0,0-1 0,0 1 0,1-1 0,-1 1 0,1 0 0,-1-1 0,0 1 0,1-1 0,0 1 0,18 29 0,-11-18 0,2 6 0,-3-5 0,1 0 0,1 0 0,0 0 0,0-1 0,23 21 0,-29-30 0,0-1 0,0 0 0,0 0 0,0 0 0,1-1 0,-1 1 0,1-1 0,-1 1 0,1-1 0,-1 0 0,1-1 0,0 1 0,-1-1 0,1 1 0,0-1 0,0 0 0,-1-1 0,1 1 0,0-1 0,0 1 0,-1-1 0,1 0 0,-1 0 0,1-1 0,-1 1 0,1-1 0,-1 0 0,0 0 0,0 0 0,5-4 0,3-2 0,0-2 0,0 0 0,9-11 0,-12 12 0,0 0 0,1 1 0,0 0 0,14-9 0,-23 16-2,1 1 0,-1-1-1,1 1 1,-1 0 0,1-1-1,-1 1 1,1 0-1,-1 0 1,1-1 0,-1 1-1,1 0 1,-1 0 0,1 0-1,-1 0 1,1 0 0,0-1-1,-1 1 1,1 0 0,-1 0-1,1 0 1,-1 1 0,1-1-1,0 0 1,-2 10 142,-14 17-1589,-2-7-5377</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9.410"/>
    </inkml:context>
    <inkml:brush xml:id="br0">
      <inkml:brushProperty name="width" value="0.05" units="cm"/>
      <inkml:brushProperty name="height" value="0.05" units="cm"/>
      <inkml:brushProperty name="color" value="#F6630D"/>
    </inkml:brush>
  </inkml:definitions>
  <inkml:trace contextRef="#ctx0" brushRef="#br0">62 374 24575,'-1'-23'0,"-2"1"0,0-1 0,-2 1 0,-10-31 0,8 29 0,0-1 0,2 1 0,-3-34 0,1-41 0,12 141 0,15 65 0,-3-22 0,1 58-1365,-16-106-5461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9.766"/>
    </inkml:context>
    <inkml:brush xml:id="br0">
      <inkml:brushProperty name="width" value="0.05" units="cm"/>
      <inkml:brushProperty name="height" value="0.05" units="cm"/>
      <inkml:brushProperty name="color" value="#F6630D"/>
    </inkml:brush>
  </inkml:definitions>
  <inkml:trace contextRef="#ctx0" brushRef="#br0">1 126 24575,'9'0'0,"0"1"0,0 1 0,0 0 0,15 5 0,-15-4 0,0-1 0,0 0 0,18 2 0,-24-4 0,1 0 0,0 0 0,-1 0 0,1-1 0,-1 0 0,1 1 0,-1-1 0,1-1 0,-1 1 0,1 0 0,-1-1 0,0 0 0,0 0 0,3-2 0,4-3 0,-1 0 0,0-1 0,0-1 0,-1 1 0,0-1 0,-1 0 0,0-1 0,0 0 0,-1 0 0,0 0 0,-1-1 0,5-12 0,-39 84-1365,20-37-5461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0.173"/>
    </inkml:context>
    <inkml:brush xml:id="br0">
      <inkml:brushProperty name="width" value="0.05" units="cm"/>
      <inkml:brushProperty name="height" value="0.05" units="cm"/>
      <inkml:brushProperty name="color" value="#F6630D"/>
    </inkml:brush>
  </inkml:definitions>
  <inkml:trace contextRef="#ctx0" brushRef="#br0">1 6 24575,'0'-4'0,"0"2"0,0 7 0,0 7 0,0 6 0,0 5 0,0 3 0,0 6 0,0 8 0,0 0 0,0 4 0,0-1 0,0 1 0,0-2 0,0-4 0,0-3 0,0-4 0,0-6-8191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0.608"/>
    </inkml:context>
    <inkml:brush xml:id="br0">
      <inkml:brushProperty name="width" value="0.05" units="cm"/>
      <inkml:brushProperty name="height" value="0.05" units="cm"/>
      <inkml:brushProperty name="color" value="#F6630D"/>
    </inkml:brush>
  </inkml:definitions>
  <inkml:trace contextRef="#ctx0" brushRef="#br0">118 136 24575,'0'-11'0,"-1"-1"0,-1 1 0,0 0 0,0-1 0,-1 1 0,-4-11 0,6 20 0,0-1 0,-1 0 0,1 1 0,0-1 0,-1 1 0,0 0 0,1-1 0,-1 1 0,0 0 0,0 0 0,0 0 0,-1 0 0,-1-1 0,2 2 0,0 1 0,1-1 0,-1 1 0,1-1 0,-1 1 0,0 0 0,1-1 0,-1 1 0,0 0 0,0 0 0,1 1 0,-1-1 0,0 0 0,1 0 0,-1 1 0,0-1 0,1 1 0,-1-1 0,1 1 0,-1 0 0,1 0 0,-1 0 0,1 0 0,-2 1 0,0 0 0,0 0 0,1 1 0,-1-1 0,1 1 0,-1 0 0,1 0 0,0 0 0,0 0 0,0 0 0,0 0 0,1 0 0,-1 0 0,-1 8 0,3-11 0,0 1 0,0 0 0,-1 0 0,1-1 0,0 1 0,0 0 0,0 0 0,0-1 0,0 1 0,1 0 0,-1 0 0,0-1 0,0 1 0,0 0 0,1-1 0,-1 1 0,0 0 0,1-1 0,-1 1 0,0 0 0,1-1 0,-1 1 0,1 0 0,-1-1 0,2 1 0,-1 0 0,1 0 0,0-1 0,-1 1 0,1-1 0,0 0 0,-1 1 0,1-1 0,0 0 0,0 0 0,-1 0 0,1 0 0,0-1 0,0 1 0,-1 0 0,1-1 0,2 0 0,95-34-70,-72 23 114,0 2 1,2 1-1,30-6 0,-51 14-142,1 0 0,0 0 0,-1 0-1,1 2 1,0-1 0,0 1 0,-1 0 0,1 0 0,-1 1 0,1 1-1,-1-1 1,0 1 0,0 1 0,14 7 0,4 6-6728</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3.690"/>
    </inkml:context>
    <inkml:brush xml:id="br0">
      <inkml:brushProperty name="width" value="0.05" units="cm"/>
      <inkml:brushProperty name="height" value="0.05" units="cm"/>
      <inkml:brushProperty name="color" value="#F6630D"/>
    </inkml:brush>
  </inkml:definitions>
  <inkml:trace contextRef="#ctx0" brushRef="#br0">42 203 24575,'8'-1'0,"0"0"0,0-1 0,0 0 0,0 0 0,0-1 0,9-4 0,18-6 0,4 1 0,-27 7 0,1 1 0,0 0 0,1 1 0,-1 0 0,20 0 0,-32 3 0,1 0 0,-1 0 0,1 0 0,-1 1 0,1-1 0,-1 0 0,1 1 0,-1-1 0,0 1 0,1 0 0,-1-1 0,0 1 0,1 0 0,-1 0 0,0 0 0,0 0 0,0 0 0,0 0 0,0 0 0,0 0 0,0 0 0,0 1 0,0-1 0,-1 0 0,1 0 0,0 1 0,-1-1 0,1 1 0,-1-1 0,1 1 0,-1-1 0,0 0 0,0 1 0,0 1 0,1 6 0,-1 1 0,0-1 0,-1 0 0,-2 12 0,3-19 0,-26 122 0,-53 154 0,37-140 0,-101 251 0,140-384 0,-12 36 0,15-40 0,0 0 0,0-1 0,-1 1 0,1 0 0,0 0 0,0-1 0,0 1 0,0 0 0,0-1 0,0 1 0,0 0 0,0 0 0,0-1 0,0 1 0,0 0 0,0 0 0,1-1 0,-1 1 0,0 0 0,0-1 0,1 1 0,-1 0 0,0-1 0,1 1 0,-1-1 0,1 1 0,-1 0 0,1-1 0,-1 1 0,1-1 0,0 0 0,-1 1 0,1-1 0,-1 1 0,1-1 0,0 0 0,-1 1 0,1-1 0,0 0 0,-1 0 0,1 0 0,0 1 0,0-1 0,-1 0 0,1 0 0,0 0 0,0 0 0,1-1 0,28-2 0,-1-3 0,33-9 0,24-5 0,434-44-59,8 35-738,-521 29 780,2240-44-1151,-2228 44 1167,457-17-80,-425 8 179,-35 1 250,-16 7-335,0 1 1,0 0 0,-1-1 0,1 1-1,0 0 1,0-1 0,0 1 0,0 0 0,-1-1-1,1 1 1,0 0 0,0-1 0,0 1-1,-1 0 1,1 0 0,0-1 0,-1 1 0,1 0-1,0 0 1,0 0 0,-1 0 0,1-1-1,0 1 1,-1 0 0,1 0 0,0 0 0,-1 0-1,0 0 1,-34-9 902,35 9-885,-209-22 323,-5 0-377,207 21 23,1 0 0,0-1 0,0 1 0,0-1 0,1 0 0,-1-1 0,0 1 0,1-1 0,0 0 0,-9-6 0,12 6 0,0 1 0,0 0 0,1-1 0,-1 1 0,0-1 0,1 1 0,0-1 0,-1 0 0,1 1 0,0-1 0,0 0 0,1 0 0,-1 0 0,1 0 0,-1 0 0,1 0 0,0 0 0,0 0 0,0 0 0,0 0 0,1 0 0,-1 0 0,2-4 0,7-19 0,0 1 0,2 1 0,1-1 0,0 2 0,30-41 0,-5 6 0,59-110 0,110-169 0,-200 329 0,1-1 0,-1 1 0,-1-1 0,8-15 0,-12 23 0,-1 1 0,1-1 0,-1 0 0,1 0 0,-1 0 0,1 0 0,-1 0 0,0 0 0,0 0 0,1 0 0,-1-1 0,0 1 0,0 0 0,0 0 0,0 0 0,0 0 0,0 0 0,0 0 0,-1 0 0,1 0 0,0 0 0,-1 0 0,1 0 0,0 0 0,-1 0 0,1 0 0,-1 0 0,0 0 0,1 0 0,-1 0 0,0 0 0,1 1 0,-1-1 0,0 0 0,0 1 0,0-1 0,0 0 0,0 1 0,0-1 0,1 1 0,-1-1 0,-2 0 0,-18-2 0,0 0 0,0 2 0,0 0 0,0 1 0,0 1 0,-36 7 0,-6-1 0,-1733 103-1355,1362-96 1308,-414 21-85,835-35 132,0 1 0,0 0 0,0 1 0,1 1 0,-24 7 0,35-10 31,0 1 1,0-1-1,0 0 0,1 0 1,-1 0-1,0 1 1,1-1-1,-1 1 0,0-1 1,1 0-1,-1 1 1,0-1-1,1 1 0,-1-1 1,1 1-1,-1 0 1,1-1-1,-1 1 0,1-1 1,-1 1-1,1 0 0,0-1 1,-1 1-1,1 0 1,0 0-1,-1-1 0,1 1 1,0 0-1,0 0 1,0 0-1,0 0 0,1 1-102,-1-1 0,1 1 0,0-1 0,0 0 0,0 0 0,0 1 0,0-1-1,0 0 1,0 0 0,1 0 0,-1 0 0,0 0 0,3 1 0,15 9-6595</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4.078"/>
    </inkml:context>
    <inkml:brush xml:id="br0">
      <inkml:brushProperty name="width" value="0.05" units="cm"/>
      <inkml:brushProperty name="height" value="0.05" units="cm"/>
      <inkml:brushProperty name="color" value="#F6630D"/>
    </inkml:brush>
  </inkml:definitions>
  <inkml:trace contextRef="#ctx0" brushRef="#br0">0 71 24575,'0'-2'0,"0"-1"0,0 1 0,1-1 0,-1 1 0,1-1 0,-1 1 0,1-1 0,0 1 0,0 0 0,0-1 0,0 1 0,0 0 0,1 0 0,-1 0 0,1 0 0,-1 0 0,1 0 0,2-2 0,0 1 0,-1 1 0,1-1 0,0 1 0,0 0 0,0 0 0,0 0 0,0 1 0,1-1 0,6 0 0,-1 0 0,0 1 0,0 0 0,-1 1 0,1 0 0,0 0 0,0 1 0,-1 1 0,19 4 0,-17-1 9,-1-1-1,0 1 1,0 1-1,0 0 1,-1 1 0,0 0-1,0 0 1,-1 0-1,0 1 1,0 1-1,-1-1 1,0 1-1,11 20 1,-4-5-306,-2 1 0,0 1 0,-2 0 0,11 42 0,-15-45-6529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0.706"/>
    </inkml:context>
    <inkml:brush xml:id="br0">
      <inkml:brushProperty name="width" value="0.05" units="cm"/>
      <inkml:brushProperty name="height" value="0.05" units="cm"/>
      <inkml:brushProperty name="color" value="#F6630D"/>
    </inkml:brush>
  </inkml:definitions>
  <inkml:trace contextRef="#ctx0" brushRef="#br0">402 379 24575,'0'-5'0,"0"0"0,0 0 0,-1 0 0,1 0 0,-1 0 0,0 0 0,-1 1 0,1-1 0,-1 0 0,0 1 0,0-1 0,0 1 0,-1-1 0,0 1 0,-3-5 0,3 6 0,-1 0 0,1 0 0,-1 1 0,0-1 0,0 1 0,0 0 0,0 0 0,0 0 0,0 0 0,-1 1 0,1 0 0,-1-1 0,1 2 0,-1-1 0,1 0 0,-1 1 0,-5 0 0,-1 1 0,0 1 0,-1-1 0,1 2 0,1 0 0,-1 0 0,0 1 0,1 0 0,-1 1 0,1 0 0,-14 10 0,-2 2 0,1 1 0,-36 36 0,55-48 0,0 0 0,1 0 0,0 1 0,0-1 0,1 2 0,-1-1 0,1 0 0,-4 12 0,7-17 0,1 0 0,-1-1 0,1 1 0,-1 0 0,1 0 0,0 0 0,-1 0 0,1 0 0,0 0 0,0 0 0,0 0 0,1-1 0,-1 1 0,0 0 0,1 0 0,-1 0 0,1 0 0,0 0 0,-1-1 0,1 1 0,0 0 0,0-1 0,0 1 0,0 0 0,1-1 0,-1 1 0,0-1 0,1 0 0,-1 1 0,1-1 0,-1 0 0,1 0 0,-1 0 0,1 0 0,0 0 0,0-1 0,-1 1 0,1 0 0,0-1 0,0 1 0,3 0 0,2 0 0,1 0 0,-1-1 0,1 1 0,-1-2 0,1 1 0,-1-1 0,0 0 0,1 0 0,-1-1 0,12-4 0,8-4 0,34-18 0,-56 26 0,25-13 0,-1-2 0,-1 0 0,0-2 0,38-34 0,-50 38 0,-1-1 0,0 0 0,-1-2 0,-1 1 0,-1-2 0,0 0 0,16-37 0,-21 41 0,27-72 0,-31 78 0,0-1 0,-1 0 0,0 1 0,0-1 0,-1 0 0,0-17 0,-1 27 0,0 0 0,0 0 0,0-1 0,1 1 0,-1 0 0,0 0 0,0 0 0,0 0 0,0-1 0,0 1 0,0 0 0,0 0 0,0 0 0,0 0 0,0-1 0,0 1 0,0 0 0,0 0 0,0 0 0,-1 0 0,1 0 0,0-1 0,0 1 0,0 0 0,0 0 0,0 0 0,0 0 0,0 0 0,0-1 0,0 1 0,-1 0 0,1 0 0,0 0 0,0 0 0,0 0 0,0 0 0,0 0 0,-1 0 0,1 0 0,0 0 0,0 0 0,0-1 0,0 1 0,0 0 0,-1 0 0,1 0 0,0 0 0,0 0 0,0 0 0,0 0 0,-1 0 0,-6 9 0,-5 16 0,-1 18 0,1 0 0,2 1 0,3 0 0,1 1 0,2-1 0,2 61 0,6-71-1365,3-7-5461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4.450"/>
    </inkml:context>
    <inkml:brush xml:id="br0">
      <inkml:brushProperty name="width" value="0.05" units="cm"/>
      <inkml:brushProperty name="height" value="0.05" units="cm"/>
      <inkml:brushProperty name="color" value="#F6630D"/>
    </inkml:brush>
  </inkml:definitions>
  <inkml:trace contextRef="#ctx0" brushRef="#br0">336 47 24575,'0'-5'0,"0"-5"0,-5-2 0,-5 1 0,-7 3 0,-4 7 0,-4 9 0,-2 7 0,-1 11 0,-1 5 0,1 2 0,0 1 0,0-2 0,0-1 0,5-1 0,1-2 0,6-4-8191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4.808"/>
    </inkml:context>
    <inkml:brush xml:id="br0">
      <inkml:brushProperty name="width" value="0.05" units="cm"/>
      <inkml:brushProperty name="height" value="0.05" units="cm"/>
      <inkml:brushProperty name="color" value="#F6630D"/>
    </inkml:brush>
  </inkml:definitions>
  <inkml:trace contextRef="#ctx0" brushRef="#br0">161 132 24575,'4'-5'0,"0"0"0,1-1 0,-2 0 0,1 1 0,-1-2 0,0 1 0,0 0 0,-1-1 0,1 1 0,-2-1 0,1 1 0,1-10 0,-3 14 0,0 1 0,0-1 0,0 0 0,0 0 0,0 1 0,-1-1 0,1 0 0,0 0 0,-1 1 0,1-1 0,-1 0 0,0 1 0,1-1 0,-1 0 0,0 1 0,0-1 0,0 1 0,0-1 0,-3-1 0,2 1 0,0 1 0,0 0 0,0 0 0,-1 0 0,1 1 0,-1-1 0,1 0 0,0 1 0,-1 0 0,1-1 0,-1 1 0,1 0 0,-1 0 0,1 1 0,-1-1 0,1 0 0,0 1 0,-5 1 0,-2 1 0,0 0 0,0 0 0,0 1 0,1 0 0,-1 1 0,1 0 0,0 1 0,1-1 0,-1 1 0,-10 12 0,14-15 0,1 0 0,0 1 0,0 0 0,0 0 0,0-1 0,1 2 0,-1-1 0,1 0 0,0 0 0,0 1 0,1-1 0,-1 1 0,1-1 0,0 1 0,0 0 0,1-1 0,-1 1 0,1 0 0,0 0 0,0 0 0,1-1 0,1 10 0,1-9 0,0 1 0,0-1 0,1 0 0,-1-1 0,1 1 0,0 0 0,0-1 0,1 0 0,-1 0 0,1-1 0,0 1 0,0-1 0,0 0 0,0 0 0,6 2 0,-4-2 0,0 1 0,-1 0 0,1 0 0,-1 0 0,0 1 0,0 0 0,-1 0 0,9 10 0,-13-13 4,0 0 0,-1 0-1,1 0 1,0 0-1,-1 0 1,1 0 0,-1 0-1,0 0 1,1 0 0,-1 0-1,0 0 1,0 1-1,-1-1 1,1 0 0,0 0-1,-1 0 1,1 0 0,-1 0-1,0 0 1,1 0-1,-1 0 1,0-1 0,0 1-1,0 0 1,-1 0 0,1-1-1,0 1 1,-1-1-1,1 1 1,-1-1 0,1 1-1,-4 1 1,-2 3-252,-1 0 1,0-1-1,0 0 1,0 0-1,-17 6 1,0-2-6579</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5.200"/>
    </inkml:context>
    <inkml:brush xml:id="br0">
      <inkml:brushProperty name="width" value="0.05" units="cm"/>
      <inkml:brushProperty name="height" value="0.05" units="cm"/>
      <inkml:brushProperty name="color" value="#F6630D"/>
    </inkml:brush>
  </inkml:definitions>
  <inkml:trace contextRef="#ctx0" brushRef="#br0">2 17 24575,'-1'0'0,"1"0"0,0-1 0,0 1 0,0 0 0,0 0 0,0-1 0,0 1 0,0 0 0,0-1 0,-1 1 0,1 0 0,0 0 0,0-1 0,0 1 0,0 0 0,1-1 0,-1 1 0,0 0 0,0 0 0,0-1 0,0 1 0,0 0 0,0-1 0,0 1 0,0 0 0,1 0 0,-1-1 0,0 1 0,0 0 0,0 0 0,0 0 0,1-1 0,-1 1 0,0 0 0,0 0 0,1 0 0,-1-1 0,0 1 0,0 0 0,1 0 0,-1 0 0,0 0 0,0 0 0,1 0 0,-1 0 0,0 0 0,1 0 0,-1 0 0,0 0 0,0 0 0,1 0 0,-1 0 0,0 0 0,1 0 0,-1 0 0,0 0 0,0 0 0,1 0 0,-1 0 0,0 0 0,0 0 0,1 1 0,-1-1 0,0 0 0,2 1 0,-1 0 0,0 0 0,0 0 0,0 0 0,0 1 0,0-1 0,0 0 0,-1 0 0,1 1 0,0-1 0,0 1 0,0 1 0,1 10 0,-1-1 0,1 1 0,-2 21 0,2 29 0,-1-58 0,-1-1 0,1 1 0,1-1 0,-1 1 0,0-1 0,1 0 0,0 0 0,0 0 0,0 0 0,6 7 0,-7-9 0,1 0 0,0 0 0,0-1 0,0 1 0,0 0 0,0-1 0,1 1 0,-1-1 0,0 0 0,1 0 0,-1 0 0,1 0 0,-1 0 0,1 0 0,-1-1 0,1 1 0,5-1 0,-3 0 0,0 0 0,1-1 0,-1 0 0,0 0 0,0 0 0,0-1 0,1 1 0,6-5 0,0 0 0,-1 0 0,0-1 0,0-1 0,-1 0 0,1 0 0,13-16 0,-13 10-195,-2 0 0,1 0 0,-2-1 0,0 0 0,0-1 0,7-23 0,-5 9-6631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5.572"/>
    </inkml:context>
    <inkml:brush xml:id="br0">
      <inkml:brushProperty name="width" value="0.05" units="cm"/>
      <inkml:brushProperty name="height" value="0.05" units="cm"/>
      <inkml:brushProperty name="color" value="#F6630D"/>
    </inkml:brush>
  </inkml:definitions>
  <inkml:trace contextRef="#ctx0" brushRef="#br0">122 102 24575,'4'-1'0,"-1"0"0,1 0 0,-1-1 0,1 1 0,-1-1 0,0 0 0,1 0 0,-1 0 0,0 0 0,0 0 0,-1-1 0,1 1 0,0-1 0,-1 0 0,1 0 0,-1 0 0,2-4 0,-2 5 0,-1 0 0,1-1 0,-1 1 0,0-1 0,0 1 0,0-1 0,-1 1 0,1-1 0,0 0 0,-1 1 0,1-4 0,-1 5 0,0 0 0,-1 0 0,1 0 0,0-1 0,0 1 0,-1 0 0,1 0 0,0 0 0,-1 0 0,1 0 0,-1 0 0,1 0 0,-1 0 0,0 1 0,1-1 0,-1 0 0,0 0 0,0 0 0,0 1 0,1-1 0,-1 0 0,0 1 0,0-1 0,0 1 0,0-1 0,-2 0 0,0 0 0,-1 1 0,1-1 0,-1 1 0,1 0 0,0 0 0,-1 0 0,1 0 0,-1 0 0,1 1 0,-1 0 0,1-1 0,0 1 0,-1 1 0,1-1 0,0 0 0,-4 3 0,-6 3 0,0 1 0,-17 12 0,24-15 0,0 1 0,0-1 0,1 1 0,0 0 0,0 0 0,0 1 0,-6 12 0,10-17 0,0-1 0,0 1 0,1 0 0,-1-1 0,1 1 0,-1 0 0,1-1 0,0 1 0,0 0 0,-1-1 0,1 1 0,1 0 0,-1-1 0,0 1 0,0 0 0,0-1 0,1 3 0,0-2 0,0-1 0,0 0 0,0 0 0,1 1 0,-1-1 0,0 0 0,0 0 0,1 0 0,-1 0 0,0 0 0,1-1 0,-1 1 0,1 0 0,-1-1 0,1 1 0,-1-1 0,1 1 0,0-1 0,-1 0 0,1 1 0,3-1 0,1 0 0,-1 0 0,1-1 0,0 1 0,0-1 0,8-2 0,-10 1 0,0 1 0,1 0 0,-1 1 0,0-1 0,1 1 0,-1 0 0,0 0 0,6 1 0,-8-1 0,-1 1 0,1 0 0,-1 0 0,1-1 0,-1 1 0,1 0 0,-1 0 0,0 1 0,1-1 0,-1 0 0,0 0 0,0 1 0,0-1 0,0 0 0,0 1 0,0-1 0,0 1 0,-1-1 0,1 1 0,0 0 0,-1-1 0,1 1 0,-1 0 0,0-1 0,1 4 0,2 18-1365,-2-1-5461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5.956"/>
    </inkml:context>
    <inkml:brush xml:id="br0">
      <inkml:brushProperty name="width" value="0.05" units="cm"/>
      <inkml:brushProperty name="height" value="0.05" units="cm"/>
      <inkml:brushProperty name="color" value="#F6630D"/>
    </inkml:brush>
  </inkml:definitions>
  <inkml:trace contextRef="#ctx0" brushRef="#br0">195 161 24575,'3'-6'0,"1"0"0,-1 0 0,0 0 0,0 0 0,-1-1 0,0 1 0,0-1 0,-1 0 0,1 1 0,-1-1 0,-1 0 0,1 0 0,-1 0 0,-1 0 0,1 1 0,-1-1 0,-2-9 0,2 14 0,1 1 0,0 0 0,-1-1 0,1 1 0,-1 0 0,0 0 0,1 0 0,-1-1 0,0 1 0,0 0 0,0 0 0,0 0 0,0 0 0,0 0 0,0 0 0,0 1 0,0-1 0,0 0 0,0 0 0,-1 1 0,1-1 0,0 1 0,-2-1 0,1 1 0,0-1 0,-1 1 0,1 0 0,0 1 0,-1-1 0,1 0 0,0 1 0,0-1 0,-1 1 0,1 0 0,0 0 0,-4 1 0,-6 5 0,1 1 0,0 0 0,-19 17 0,22-18 0,-8 6 0,8-7 0,0 0 0,1 1 0,-1 0 0,1 0 0,1 0 0,-1 1 0,1 0 0,-7 12 0,13-19 0,-1 0 0,1-1 0,0 1 0,0 0 0,-1 0 0,1-1 0,0 1 0,0 0 0,0 0 0,-1 0 0,1-1 0,0 1 0,0 0 0,0 0 0,1 0 0,-1-1 0,0 1 0,0 0 0,0 0 0,1-1 0,-1 1 0,0 0 0,0 0 0,1-1 0,-1 1 0,1 0 0,0 0 0,0 0 0,1 0 0,-1 0 0,0 0 0,1-1 0,-1 1 0,1-1 0,-1 1 0,1-1 0,-1 1 0,1-1 0,-1 0 0,1 0 0,1 0 0,5 0 0,0 0 0,-1-1 0,1 0 0,12-4 0,-11 2 0,1-1 0,-1-1 0,1 1 0,-1-1 0,-1-1 0,1 0 0,-1 0 0,0-1 0,14-14 0,-1-4 0,32-48 0,-48 66 0,-5 7 0,0-1 0,0 0 0,1 1 0,-1-1 0,1 1 0,-1-1 0,0 1 0,1-1 0,-1 1 0,1-1 0,-1 1 0,1-1 0,0 1 0,-1 0 0,1-1 0,-1 1 0,1 0 0,0 0 0,-1-1 0,1 1 0,0 0 0,-1 0 0,1 0 0,0 0 0,-1 0 0,1 0 0,1 0 0,-1 0 0,0 1 0,0-1 0,0 1 0,0 0 0,0-1 0,0 1 0,0 0 0,-1 0 0,1-1 0,0 1 0,0 0 0,-1 0 0,1 0 0,1 2 0,18 48 0,-17-39 0,11 20-341,1 0 0,1-1-1,28 40 1,-27-46-6485</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8.795"/>
    </inkml:context>
    <inkml:brush xml:id="br0">
      <inkml:brushProperty name="width" value="0.05" units="cm"/>
      <inkml:brushProperty name="height" value="0.05" units="cm"/>
      <inkml:brushProperty name="color" value="#F6630D"/>
    </inkml:brush>
  </inkml:definitions>
  <inkml:trace contextRef="#ctx0" brushRef="#br0">300 204 24575,'3'-34'0,"1"0"0,2 1 0,1 0 0,14-36 0,-224 744 0,91-282 0,92-324-1365,15-43-5461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9.152"/>
    </inkml:context>
    <inkml:brush xml:id="br0">
      <inkml:brushProperty name="width" value="0.05" units="cm"/>
      <inkml:brushProperty name="height" value="0.05" units="cm"/>
      <inkml:brushProperty name="color" value="#F6630D"/>
    </inkml:brush>
  </inkml:definitions>
  <inkml:trace contextRef="#ctx0" brushRef="#br0">0 131 24575,'604'-25'-2,"-274"7"-948,2248-49-1632,-2538 69 2619,-26-1 77,1-1 0,-1 0 0,1 0 0,-1-1 0,1-1-1,27-8 1,-42 10-127,0 0 0,0 1 0,0-1 0,0 0 0,0 0-1,1 0 1,-1 0 0,0 0 0,0-1 0,0 1 0,0 0-1,1 0 1,-1 0 0,0 0 0,0 0 0,0 0 0,0 0-1,0 0 1,0 0 0,1 0 0,-1 0 0,0 0 0,0 0 0,0-1-1,0 1 1,0 0 0,0 0 0,0 0 0,0 0 0,1 0-1,-1 0 1,0-1 0,0 1 0,0 0 0,0 0 0,0 0-1,0 0 1,0 0 0,0-1 0,0 1 0,0 0 0,0 0 0,0 0-1,0 0 1,0 0 0,0-1 0,0 1 0,0 0 0,0 0-1,0 0 1,0 0 0,0 0 0,-1-1 0,1 1 0,0 0-1,0 0 1,0 0 0,0 0 0,-11-5-4702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9.977"/>
    </inkml:context>
    <inkml:brush xml:id="br0">
      <inkml:brushProperty name="width" value="0.05" units="cm"/>
      <inkml:brushProperty name="height" value="0.05" units="cm"/>
      <inkml:brushProperty name="color" value="#F6630D"/>
    </inkml:brush>
  </inkml:definitions>
  <inkml:trace contextRef="#ctx0" brushRef="#br0">22 166 24575,'-1'1'0,"0"-1"0,0 0 0,0 0 0,0-1 0,0 1 0,0 0 0,0 0 0,0 0 0,0 0 0,0-1 0,1 1 0,-1-1 0,0 1 0,0 0 0,0-1 0,0 0 0,1 1 0,-1-1 0,0 1 0,0-1 0,1 0 0,-1 1 0,1-1 0,-2-1 0,2 1 0,0 0 0,0 1 0,0-1 0,1 0 0,-1 1 0,0-1 0,0 0 0,1 1 0,-1-1 0,0 1 0,1-1 0,-1 1 0,0-1 0,1 1 0,-1-1 0,1 1 0,-1-1 0,1 1 0,-1-1 0,1 1 0,-1 0 0,1-1 0,-1 1 0,1 0 0,0-1 0,-1 1 0,1 0 0,-1 0 0,1 0 0,0 0 0,-1 0 0,1-1 0,0 1 0,-1 0 0,1 0 0,0 0 0,-1 1 0,1-1 0,0 0 0,86-6 0,92 6 0,-35 2 0,1593-55-3317,-403 8 1084,-777 28 2446,216-5 610,-770 22-794,11 0 720,-18 0 455,-26 1-98,-144 17 393,143-13-1517,0 1 0,0 1-1,-47 19 1,74-24 18,1-1 0,0 1 0,-1 0 0,1 0 0,0 0 0,0 0 0,0 1 0,0-1 0,0 1 0,1 0 0,-1 0 0,1 0 0,0 0 0,0 0 0,0 0 0,0 1 0,0-1 0,1 1 0,-1-1 0,1 1 0,0-1 0,0 1 0,1 0 0,-1 7 0,1 5 0,0 0 0,2 0 0,0 0 0,7 27 0,-1-7 0,11 86 0,-5 1 0,-6 0 0,-8 155 0,0-275 0,-1 17 0,-1 0 0,0 0 0,-9 32 0,10-48 0,0 0 0,0 1 0,-1-1 0,0 0 0,0 0 0,0 0 0,-1 0 0,1 0 0,-1 0 0,0-1 0,0 1 0,0-1 0,0 0 0,-1 0 0,1 0 0,-1 0 0,0-1 0,1 0 0,-1 1 0,-1-1 0,-7 3 0,-13-1 0,1-1 0,-1 0 0,0-2 0,0-1 0,-35-5 0,-9 2 0,-661 47-344,592-30-202,-770 96-2102,710-80-2005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1.194"/>
    </inkml:context>
    <inkml:brush xml:id="br0">
      <inkml:brushProperty name="width" value="0.05" units="cm"/>
      <inkml:brushProperty name="height" value="0.05" units="cm"/>
      <inkml:brushProperty name="color" value="#F6630D"/>
    </inkml:brush>
  </inkml:definitions>
  <inkml:trace contextRef="#ctx0" brushRef="#br0">307 403 24575,'13'-16'0,"0"-1"0,-1 0 0,-1-1 0,-1 0 0,15-38 0,-12 29 0,-4 8 0,-1-1 0,-1 0 0,5-25 0,-10 39 0,-1 0 0,0 0 0,0-1 0,-1 1 0,1 0 0,-1 0 0,-1-1 0,1 1 0,-1 0 0,0 0 0,-1-1 0,1 1 0,-1 0 0,0 0 0,-4-5 0,5 9 0,0 0 0,0 0 0,0 0 0,-1 1 0,1-1 0,-1 1 0,1-1 0,-1 1 0,0 0 0,0-1 0,1 1 0,-1 0 0,0 0 0,0 0 0,0 0 0,0 1 0,0-1 0,0 1 0,0-1 0,-1 1 0,-3-1 0,1 1 0,0 1 0,0 0 0,0-1 0,1 2 0,-1-1 0,0 0 0,1 1 0,-1 0 0,-5 3 0,-7 5 0,0 1 0,1 1 0,-25 23 0,-2 5 0,-70 83 0,103-110 0,0 0 0,1 0 0,1 1 0,0 1 0,0-1 0,2 1 0,0 0 0,0 1 0,2 0 0,0-1 0,-4 29 0,8-40 0,0 0 0,0 1 0,0-1 0,1 1 0,-1-1 0,1 0 0,0 0 0,0 1 0,0-1 0,1 0 0,-1 0 0,1 0 0,0 0 0,1 0 0,-1-1 0,0 1 0,5 4 0,-2-4 0,0 0 0,0 0 0,0 0 0,0-1 0,1 0 0,-1 0 0,1 0 0,0-1 0,-1 0 0,1 0 0,7 1 0,9 1 0,0-2 0,1 0 0,-1-2 0,1 0 0,37-6 0,-32 2 0,-1-1 0,1-1 0,38-15 0,-49 14 0,-2 0 0,1 0 0,-1-2 0,0 0 0,0-1 0,23-21 0,-36 30 0,-1-1 0,1 1 0,-1-1 0,0 0 0,0 1 0,0-1 0,0 0 0,0 0 0,0 0 0,-1 0 0,2-3 0,-2 2 0,-2 14 0,1-8 0,1 0 0,0-1 0,-1 1 0,1 0 0,1-1 0,-1 1 0,0-1 0,1 1 0,-1 0 0,1-1 0,-1 1 0,1-1 0,0 1 0,0-1 0,1 0 0,-1 1 0,0-1 0,1 0 0,-1 0 0,4 3 0,-3-3 0,1 0 0,0 0 0,0-1 0,0 1 0,0-1 0,0 1 0,0-1 0,0 0 0,1 0 0,-1-1 0,0 1 0,1-1 0,-1 1 0,4-1 0,3-1 0,-1 1 0,1-1 0,-1-1 0,0 0 0,1 0 0,-1-1 0,0 0 0,0 0 0,0-1 0,11-7 0,-17 9 0,0 0 0,0-1 0,0 1 0,0-1 0,0 0 0,-1 0 0,1 0 0,-1 0 0,0 0 0,0 0 0,0-1 0,0 1 0,-1-1 0,3-5 0,-4 8 0,0-1 0,0 0 0,0 1 0,0-1 0,0 1 0,0-1 0,0 0 0,0 1 0,-1-1 0,1 1 0,-1-1 0,1 0 0,-1 1 0,1-1 0,-1 1 0,0 0 0,0-1 0,0 1 0,0 0 0,0-1 0,0 1 0,0 0 0,0 0 0,0 0 0,-1 0 0,1 0 0,0 0 0,-1 0 0,1 0 0,-1 1 0,1-1 0,-1 1 0,1-1 0,-1 1 0,1-1 0,-4 1 0,-6-3 0,0 1 0,0 1 0,-1 0 0,-21 1 0,-15-1 0,48 1 0,0 0 0,0 0 0,0 0 0,0 1 0,-1-1 0,1 0 0,0 0 0,0 0 0,0 0 0,0 0 0,0 0 0,0 0 0,-1 0 0,1 0 0,0 0 0,0 0 0,0 0 0,0 0 0,0 0 0,0 0 0,-1 0 0,1 0 0,0 0 0,0-1 0,0 1 0,0 0 0,0 0 0,0 0 0,0 0 0,-1 0 0,1 0 0,0 0 0,0 0 0,0 0 0,0 0 0,0-1 0,0 1 0,0 0 0,0 0 0,0 0 0,0 0 0,0 0 0,0 0 0,-1-1 0,1 1 0,0 0 0,0 0 0,0 0 0,0 0 0,0 0 0,0 0 0,0-1 0,0 1 0,0 0 0,0 0 0,1 0 0,-1 0 0,0 0 0,0 0 0,0-1 0,0 1 0,11-7 0,16-4 0,17-6 0,51-10 0,-74 22 0,0 1 0,1 2 0,0 0 0,36 1 0,-53 1 0,0 1 0,-1-1 0,1 1 0,-1 0 0,1 0 0,-1 1 0,1-1 0,-1 1 0,0 0 0,0 0 0,0 0 0,0 1 0,0 0 0,0-1 0,-1 1 0,1 1 0,-1-1 0,0 0 0,0 1 0,0 0 0,0-1 0,-1 1 0,0 0 0,1 0 0,-2 1 0,1-1 0,1 5 0,1 5 0,-1 0 0,-1 0 0,0 0 0,-1 0 0,0 1 0,-1-1 0,-4 23 0,4-34 0,0 1 0,-1-1 0,1 1 0,-1-1 0,0 0 0,0 1 0,0-1 0,-1 0 0,-2 7 0,-1-9 0,4-9 0,3-12 0,1 6 0,2 0 0,0 0 0,0 0 0,1 1 0,10-16 0,-13 24 0,1-1 0,-1 1 0,1 0 0,0 0 0,1 1 0,-1 0 0,1-1 0,0 1 0,0 1 0,0-1 0,0 1 0,1 0 0,-1 0 0,12-4 0,-15 6 3,0 1 0,1-1 0,-1 1 0,1 0 0,-1 0-1,0 0 1,1 0 0,-1 0 0,1 0 0,-1 1 0,0-1 0,1 1-1,-1-1 1,0 1 0,1 0 0,-1 0 0,0 0 0,0 0 0,0 1 0,0-1-1,0 0 1,0 1 0,0-1 0,0 1 0,-1 0 0,1 0 0,0 0-1,-1 0 1,0 0 0,1 0 0,0 2 0,4 8-162,-1 0-1,0 0 1,-1 1-1,4 19 1,-4-18-501,2 12-6166</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1.615"/>
    </inkml:context>
    <inkml:brush xml:id="br0">
      <inkml:brushProperty name="width" value="0.05" units="cm"/>
      <inkml:brushProperty name="height" value="0.05" units="cm"/>
      <inkml:brushProperty name="color" value="#F6630D"/>
    </inkml:brush>
  </inkml:definitions>
  <inkml:trace contextRef="#ctx0" brushRef="#br0">1 60 24575,'0'-3'0,"0"1"0,0-1 0,0 1 0,0-1 0,0 1 0,0-1 0,1 1 0,-1 0 0,1-1 0,0 1 0,0 0 0,0 0 0,0-1 0,0 1 0,0 0 0,1 0 0,-1 0 0,1 0 0,-1 0 0,1 1 0,0-1 0,-1 0 0,1 1 0,0-1 0,3-1 0,-3 3 0,1-1 0,0 1 0,-1-1 0,1 1 0,-1 0 0,1 0 0,0 0 0,-1 0 0,1 0 0,0 1 0,-1-1 0,1 1 0,-1 0 0,1 0 0,-1 0 0,1 0 0,-1 0 0,0 0 0,0 1 0,1-1 0,-1 1 0,0-1 0,2 3 0,6 6 0,0 1 0,0-1 0,-1 2 0,-1-1 0,0 1 0,0 1 0,7 16 0,-11-21 0,0 1 0,0 0 0,-1 0 0,0 0 0,0 0 0,-1 1 0,0-1 0,-1 1 0,0-1 0,0 14 0,2-38 0,1 0 0,1 0 0,0 0 0,1 1 0,1 0 0,10-18 0,-10 21 0,-1 1 0,1 0 0,1 1 0,0 0 0,0 0 0,0 1 0,1 0 0,19-13 0,-27 20 0,1 0 0,-1 1 0,1-1 0,0 0 0,-1 0 0,1 1 0,0-1 0,0 1 0,-1-1 0,1 1 0,0 0 0,0 0 0,0 0 0,0 0 0,-1 0 0,1 0 0,0 0 0,0 1 0,0-1 0,-1 1 0,1-1 0,0 1 0,0 0 0,-1-1 0,1 1 0,-1 0 0,1 0 0,0 0 0,-1 0 0,0 1 0,1-1 0,-1 0 0,0 1 0,0-1 0,0 1 0,0-1 0,0 1 0,0-1 0,0 1 0,1 1 0,3 9 0,0 0 0,0 1 0,-1-1 0,3 19 0,-5-22 0,5 26-48,-4-21-281,0 0 0,0-1-1,11 27 1,-1-16-6497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1.169"/>
    </inkml:context>
    <inkml:brush xml:id="br0">
      <inkml:brushProperty name="width" value="0.05" units="cm"/>
      <inkml:brushProperty name="height" value="0.05" units="cm"/>
      <inkml:brushProperty name="color" value="#F6630D"/>
    </inkml:brush>
  </inkml:definitions>
  <inkml:trace contextRef="#ctx0" brushRef="#br0">210 110 24575,'4'-4'0,"0"-1"0,0 0 0,0 0 0,0 0 0,-1 0 0,0-1 0,0 1 0,0-1 0,3-9 0,-6 13 0,1 1 0,-1-1 0,0 0 0,0 1 0,0-1 0,0 1 0,0-1 0,0 0 0,0 1 0,0-1 0,-1 1 0,1-1 0,-1 1 0,1-1 0,-1 1 0,1-1 0,-1 1 0,0-1 0,0 1 0,0 0 0,0-1 0,0 1 0,0 0 0,0 0 0,0 0 0,-1 0 0,1 0 0,0 0 0,0 0 0,-1 0 0,1 0 0,-1 1 0,1-1 0,-1 0 0,1 1 0,-1 0 0,0-1 0,1 1 0,-1 0 0,-2-1 0,-4 1 0,1-1 0,0 1 0,-1 0 0,1 1 0,-1 0 0,1 0 0,0 0 0,0 1 0,0 0 0,0 1 0,0-1 0,0 1 0,0 1 0,1-1 0,-12 9 0,11-7 0,-1 1 0,0 0 0,1 0 0,0 1 0,1 0 0,0 0 0,0 1 0,0-1 0,1 1 0,0 1 0,-7 15 0,11-22 0,1-1 0,-1 1 0,1 0 0,-1-1 0,1 1 0,-1 0 0,1-1 0,0 1 0,0 0 0,0 0 0,0-1 0,0 1 0,0 0 0,1-1 0,-1 1 0,1 0 0,-1-1 0,1 1 0,-1 0 0,1-1 0,0 1 0,0-1 0,0 1 0,2 2 0,-1-2 0,1 0 0,-1-1 0,1 1 0,0 0 0,0-1 0,0 1 0,0-1 0,0 0 0,0 0 0,0 0 0,0-1 0,5 1 0,5 1 0,1-2 0,-1 0 0,0 0 0,0-1 0,21-5 0,-23 3 0,-1 0 0,0-1 0,0 0 0,0-1 0,0 0 0,-1-1 0,0 0 0,0 0 0,0-1 0,-1 0 0,9-9 0,-17 15 0,0 1 0,0-1 0,1 1 0,-1 0 0,0-1 0,0 1 0,1 0 0,-1-1 0,0 1 0,0 0 0,1-1 0,-1 1 0,0 0 0,1-1 0,-1 1 0,0 0 0,1 0 0,-1 0 0,1-1 0,-1 1 0,0 0 0,1 0 0,-1 0 0,1 0 0,-1 0 0,0 0 0,1 0 0,-1 0 0,1 0 0,-1 0 0,1 0 0,-1 0 0,0 0 0,1 0 0,-1 0 0,1 0 0,-1 1 0,0-1 0,1 0 0,-1 0 0,0 0 0,1 1 0,-1-1 0,0 0 0,1 0 0,-1 1 0,0-1 0,1 0 0,-1 1 0,0-1 0,0 0 0,1 1 0,-1-1 0,0 0 0,0 1 0,0-1 0,0 1 0,1-1 0,-1 1 0,5 35 0,-2-12 0,6-7-1365,2-3-5461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2.491"/>
    </inkml:context>
    <inkml:brush xml:id="br0">
      <inkml:brushProperty name="width" value="0.05" units="cm"/>
      <inkml:brushProperty name="height" value="0.05" units="cm"/>
      <inkml:brushProperty name="color" value="#F6630D"/>
    </inkml:brush>
  </inkml:definitions>
  <inkml:trace contextRef="#ctx0" brushRef="#br0">1 445 24575,'0'-1'0,"1"-1"0,-1 1 0,1 0 0,-1 0 0,1 0 0,0 0 0,-1 0 0,1 0 0,0 0 0,0 0 0,0 0 0,0 0 0,0 0 0,0 0 0,0 1 0,0-1 0,0 0 0,0 1 0,0-1 0,1 1 0,-1-1 0,0 1 0,0-1 0,0 1 0,1 0 0,-1 0 0,2 0 0,42-5 0,-40 4 0,38-2 0,52-10 0,-77 9 0,0-1 0,-1 0 0,0-1 0,0-1 0,26-14 0,-42 20 0,1 1 0,-1-1 0,1 0 0,-1 0 0,1-1 0,-1 1 0,1 0 0,-1 0 0,0-1 0,0 1 0,1-1 0,-1 1 0,0-1 0,0 1 0,-1-1 0,2-3 0,-1 4 0,-1 0 0,0 0 0,0 0 0,0 0 0,-1 0 0,1 0 0,0 0 0,0 0 0,0 0 0,-1 0 0,1 0 0,-1 0 0,1 0 0,-1 0 0,1 0 0,-1 0 0,1 0 0,-1 1 0,0-1 0,1 0 0,-2-1 0,-2-1 0,0 0 0,0 1 0,0-1 0,0 1 0,-1 0 0,1 0 0,-1 0 0,1 1 0,-1-1 0,1 1 0,-6-1 0,-5 1 0,1 0 0,-1 0 0,1 1 0,-1 1 0,1 0 0,-1 2 0,-26 6 0,35-7 0,1 0 0,-1 0 0,1 0 0,-1 1 0,1 0 0,0 0 0,0 0 0,0 1 0,0-1 0,0 1 0,1 0 0,0 1 0,0-1 0,0 1 0,0 0 0,1 0 0,0 0 0,0 0 0,0 0 0,1 1 0,-4 9 0,5-11 0,0-1 0,1 1 0,-1-1 0,1 1 0,0-1 0,0 1 0,0-1 0,0 1 0,0-1 0,1 1 0,0-1 0,0 1 0,0-1 0,0 0 0,0 1 0,1-1 0,1 4 0,1-3 0,-1 0 0,0 0 0,1 0 0,0 0 0,-1 0 0,2-1 0,-1 0 0,0 0 0,1 0 0,7 4 0,-3-3 0,1 0 0,0-1 0,0 0 0,0 0 0,0-1 0,0 0 0,0-1 0,1 0 0,-1-1 0,0 0 0,15-2 0,2-3 0,0-1 0,-1-2 0,0 0 0,0-2 0,-1-1 0,0-1 0,-1-1 0,0-1 0,38-31 0,-54 38 0,0-2 0,0 1 0,-1-1 0,-1 0 0,1 0 0,-1-1 0,4-11 0,-6 15 0,-1-1 0,-1 0 0,1 0 0,-1 0 0,-1-1 0,1 1 0,-1 0 0,0-1 0,-1 1 0,0-1 0,-1-9 0,1 17 0,1-1 0,-1 1 0,0-1 0,-1 0 0,1 1 0,0-1 0,0 0 0,0 1 0,0-1 0,0 1 0,0-1 0,-1 1 0,1-1 0,0 0 0,-1 1 0,1-1 0,0 1 0,-1-1 0,1 1 0,0 0 0,-1-1 0,1 1 0,-1-1 0,1 1 0,-1 0 0,1-1 0,-1 1 0,0-1 0,0 2 0,0-1 0,1 0 0,-1 1 0,0-1 0,0 0 0,0 1 0,1-1 0,-1 1 0,0-1 0,1 1 0,-1-1 0,0 1 0,1-1 0,-1 1 0,1 0 0,-1-1 0,0 2 0,-21 37 0,20-36 0,-3 7 0,0 1 0,0 0 0,1 1 0,1-1 0,0 1 0,1-1 0,0 1 0,0 0 0,1 16 0,1-24 0,0 0 0,1 0 0,-1 0 0,1 0 0,0 1 0,0-1 0,1 0 0,-1 0 0,1-1 0,0 1 0,0 0 0,0 0 0,0-1 0,0 1 0,1-1 0,0 0 0,0 0 0,0 0 0,0 0 0,0 0 0,0-1 0,1 0 0,-1 1 0,1-1 0,0 0 0,0-1 0,0 1 0,0-1 0,6 2 0,-2-1 0,-1 0 0,1-1 0,0 0 0,0 0 0,0-1 0,0 0 0,0 0 0,0-1 0,0 0 0,0-1 0,-1 1 0,1-2 0,0 1 0,-1-1 0,0 0 0,1 0 0,-1-1 0,-1 0 0,1 0 0,0-1 0,-1 0 0,0 0 0,0 0 0,7-10 0,-3 3 0,-1-1 0,0 0 0,-1 0 0,0 0 0,-1-1 0,-1-1 0,0 1 0,-1-1 0,0 0 0,-2 0 0,4-25 0,-4 13 0,-1-50 0,-3 66 0,0 0 0,0 1 0,-1-1 0,0 0 0,-1 1 0,0-1 0,-6-11 0,8 20 0,1 1 0,0 0 0,-1 0 0,1 0 0,-1 0 0,1 1 0,-1-1 0,0 0 0,1 0 0,-1 0 0,0 0 0,0 0 0,0 1 0,1-1 0,-1 0 0,0 1 0,0-1 0,0 1 0,0-1 0,-2 0 0,2 1 0,0 0 0,1 1 0,-1-1 0,0 0 0,1 0 0,-1 1 0,0-1 0,1 1 0,-1-1 0,0 0 0,1 1 0,-1-1 0,1 1 0,-1-1 0,1 1 0,-1 0 0,1-1 0,-1 1 0,1-1 0,0 1 0,-1 0 0,1 0 0,-4 8 0,0-1 0,1 1 0,-2 14 0,4-20 0,-4 24 0,1 1 0,1 0 0,2-1 0,1 1 0,1 0 0,1 0 0,12 53 0,-6-60-106,-7-20 113,-1-1 1,0 1-1,1-1 1,-1 0-1,1 1 1,-1-1-1,1 0 1,-1 1-1,1-1 1,-1 0-1,1 0 1,-1 1-1,1-1 1,0 0-1,-1 0 1,1 0-1,-1 0 1,1 0-1,-1 0 1,1 0-1,0 0 1,2-1-49,1 0 1,-1 0-1,0 0 1,0-1-1,-1 1 1,1-1-1,0 0 1,4-3-1,7-5-1018,5-1-5767</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2.897"/>
    </inkml:context>
    <inkml:brush xml:id="br0">
      <inkml:brushProperty name="width" value="0.05" units="cm"/>
      <inkml:brushProperty name="height" value="0.05" units="cm"/>
      <inkml:brushProperty name="color" value="#F6630D"/>
    </inkml:brush>
  </inkml:definitions>
  <inkml:trace contextRef="#ctx0" brushRef="#br0">109 1 24575,'0'4'0,"0"7"0,0 6 0,0 9 0,0 5 0,0 2 0,0 0 0,0 3 0,0 1 0,5-6 0,1-4 0,0-2 0,-1-5-8191</inkml:trace>
  <inkml:trace contextRef="#ctx0" brushRef="#br0" timeOffset="1">1 111 24575,'4'0'0,"7"0"0,1 0-8191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3.970"/>
    </inkml:context>
    <inkml:brush xml:id="br0">
      <inkml:brushProperty name="width" value="0.05" units="cm"/>
      <inkml:brushProperty name="height" value="0.05" units="cm"/>
      <inkml:brushProperty name="color" value="#F6630D"/>
    </inkml:brush>
  </inkml:definitions>
  <inkml:trace contextRef="#ctx0" brushRef="#br0">29 193 24575,'0'0'0,"-1"0"0,1-1 0,0 1 0,0 0 0,0-1 0,0 1 0,0 0 0,0-1 0,0 1 0,0 0 0,0-1 0,0 1 0,0 0 0,0-1 0,0 1 0,0 0 0,0-1 0,0 1 0,1 0 0,-1-1 0,0 1 0,0 0 0,0-1 0,1 1 0,-1 0 0,0 0 0,0-1 0,0 1 0,1 0 0,-1 0 0,0 0 0,1-1 0,-1 1 0,0 0 0,0 0 0,1 0 0,0-1 0,10 11 0,8 20 0,-14-13 0,-1 1 0,0-1 0,-1 1 0,-1-1 0,-1 1 0,0 0 0,-3 29 0,-26 129 0,17-116 0,-4 13 0,6-36 0,2 1 0,1 0 0,2 0 0,2 75 0,2-110 0,1-1 0,-1 1 0,1-1 0,0 0 0,0 1 0,0-1 0,0 0 0,0 0 0,0 1 0,0-1 0,1 0 0,-1 0 0,1 0 0,0 0 0,-1-1 0,1 1 0,0 0 0,0-1 0,0 1 0,0-1 0,0 0 0,1 0 0,-1 0 0,0 0 0,1 0 0,-1 0 0,0-1 0,1 1 0,-1-1 0,5 1 0,7 0 0,0 0 0,0-1 0,1 0 0,15-4 0,-22 3 0,1213-76-814,-691 64 643,574-7 147,-1001 20 21,104-15 0,-203 14 62,-1 1 0,1-1 1,0 0-1,-1 0 1,1 0-1,-1 0 0,5-3 1,-7 4-45,-1 0 0,0 0 0,0-1 0,1 1-1,-1 0 1,0 0 0,0 0 0,0-1 0,1 1 0,-1 0 0,0 0 0,0-1 0,0 1 0,0 0 0,0 0 0,1-1 0,-1 1 0,0 0 0,0 0 0,0-1 0,0 1 0,0 0 0,0-1 0,0 1 0,0 0 0,0 0 0,0-1 0,0 1 0,0 0 0,0-1 0,0 1 0,-13-11 40,9 9-55,1 0 0,0 0 1,0 0-1,0 0 0,0 0 1,1 0-1,-1-1 0,0 0 1,1 1-1,0-1 1,0 0-1,0 0 0,0 0 1,0-1-1,0 1 0,1 0 1,0-1-1,-1 1 0,0-5 1,2 3-1,0 1 0,0 0 0,0-1 0,0 1 0,1-1 0,-1 1 0,1-1 0,0 1 0,1 0-1,-1 0 1,1-1 0,0 1 0,0 0 0,0 0 0,4-5 0,103-127 0,-10 15 0,-85 101 0,-1 0 0,-1 0 0,-1-1 0,13-33 0,-23 50 0,1 0 0,-1-1 0,0 0 0,0 1 0,0-1 0,-1 0 0,1 1 0,-1-1 0,0 0 0,-1 0 0,1 1 0,-1-1 0,0 0 0,0 1 0,-1-1 0,1 1 0,-3-5 0,0 2 0,0 1 0,0 0 0,-1 0 0,1 0 0,-1 1 0,-1-1 0,1 1 0,-1 1 0,-12-9 0,-7-1 0,-1 1 0,0 1 0,-1 1 0,-43-11 0,-15 0 0,-149-18 0,-92 12 0,-933 7-1193,157 94 1073,1035-61-1026,20-2-4586</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4.579"/>
    </inkml:context>
    <inkml:brush xml:id="br0">
      <inkml:brushProperty name="width" value="0.05" units="cm"/>
      <inkml:brushProperty name="height" value="0.05" units="cm"/>
      <inkml:brushProperty name="color" value="#F6630D"/>
    </inkml:brush>
  </inkml:definitions>
  <inkml:trace contextRef="#ctx0" brushRef="#br0">273 309 24575,'1'-3'0,"0"-1"0,0 1 0,0 0 0,0 0 0,0-1 0,1 1 0,0 0 0,-1 0 0,4-4 0,-2 3 0,0 0 0,-1 0 0,0-1 0,0 1 0,3-9 0,-5 12 0,0 0 0,1 0 0,-1 0 0,0-1 0,0 1 0,0 0 0,-1 0 0,1 0 0,0 0 0,0 0 0,-1-1 0,1 1 0,0 0 0,-1 0 0,1 0 0,-1 0 0,1 0 0,-1 0 0,0 0 0,0 0 0,1 1 0,-1-1 0,0 0 0,0 0 0,0 0 0,0 1 0,0-1 0,-1-1 0,-2 1 0,0-1 0,0 1 0,0 0 0,-1 0 0,1 0 0,0 0 0,0 1 0,-1-1 0,1 1 0,0 0 0,0 1 0,-1-1 0,1 1 0,0 0 0,-7 2 0,-2 1 0,0 0 0,0 1 0,-20 11 0,11-4 0,-40 32 0,56-40 0,1 1 0,0-1 0,0 1 0,0 0 0,0 1 0,1-1 0,0 1 0,0 0 0,0 0 0,1 1 0,0-1 0,-3 8 0,6-12 0,-1 0 0,1 0 0,-1 1 0,1-1 0,0 0 0,0 1 0,0-1 0,0 0 0,0 1 0,0-1 0,1 0 0,-1 0 0,1 1 0,0-1 0,-1 0 0,1 0 0,0 0 0,0 0 0,1 0 0,-1 0 0,0 0 0,1 0 0,-1 0 0,1-1 0,-1 1 0,1-1 0,0 1 0,0-1 0,0 1 0,0-1 0,0 0 0,0 0 0,0 0 0,0 0 0,0 0 0,0-1 0,4 1 0,0 1 0,1-1 0,0 0 0,-1 0 0,1-1 0,0 1 0,0-2 0,0 1 0,-1-1 0,1 0 0,0 0 0,11-5 0,4-4 0,0-1 0,-1-1 0,0-1 0,-1 0 0,0-2 0,-2-1 0,22-21 0,1-7 0,61-84 0,-92 115 0,-2 2 0,0 0 0,0 0 0,-1-1 0,0 0 0,-1 0 0,0 0 0,5-18 0,-12 19 0,-5 12 0,-8 15 0,0 7 17,1 2 0,1 0 1,1 1-1,1 0 0,1 0 0,-7 42 0,7-15-512,2 0 0,0 77 0,7-89-6331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5.278"/>
    </inkml:context>
    <inkml:brush xml:id="br0">
      <inkml:brushProperty name="width" value="0.05" units="cm"/>
      <inkml:brushProperty name="height" value="0.05" units="cm"/>
      <inkml:brushProperty name="color" value="#F6630D"/>
    </inkml:brush>
  </inkml:definitions>
  <inkml:trace contextRef="#ctx0" brushRef="#br0">0 162 24575,'29'-3'0,"-1"0"0,1-2 0,-1-1 0,0-1 0,-1-1 0,45-20 0,-58 22 0,45-22 0,-57 27 0,0-1 0,0 1 0,1 0 0,-1-1 0,0 1 0,0-1 0,-1 0 0,1 0 0,0 0 0,-1 0 0,1 0 0,-1 0 0,1 0 0,-1 0 0,0-1 0,0 1 0,0 0 0,0-1 0,1-4 0,-2 6 0,0 0 0,-1 0 0,1 0 0,0 0 0,0-1 0,-1 1 0,1 0 0,-1 0 0,1 0 0,-1 0 0,1 1 0,-1-1 0,0 0 0,0 0 0,1 0 0,-1 0 0,0 1 0,0-1 0,0 0 0,0 0 0,1 1 0,-1-1 0,0 1 0,0-1 0,-1 1 0,1 0 0,0-1 0,0 1 0,0 0 0,0 0 0,0-1 0,-1 1 0,-39-1 0,24 5 0,0-1 0,0 2 0,0 0 0,1 1 0,0 1 0,0 1 0,0 0 0,1 1 0,0 0 0,1 1 0,0 1 0,-19 19 0,31-28 0,-1 1 0,1-1 0,0 1 0,0 0 0,0 0 0,0 0 0,0 0 0,1 1 0,-1-1 0,1 0 0,0 1 0,0-1 0,0 1 0,0-1 0,1 1 0,-1-1 0,1 1 0,0 6 0,1-7 0,0 1 0,0-1 0,0 0 0,1 1 0,0-1 0,-1 0 0,1 0 0,0 0 0,0 0 0,0 0 0,1-1 0,-1 1 0,1-1 0,0 1 0,-1-1 0,1 0 0,0 0 0,0 0 0,4 1 0,4 3 0,0-1 0,0-1 0,1 0 0,0 0 0,0-1 0,0-1 0,0 0 0,0-1 0,1 0 0,-1 0 0,0-2 0,23-2 0,-13-1 0,-1 0 0,1-2 0,-2 0 0,1-2 0,-1 0 0,29-16 0,-7-6 0,-37 26 0,0-1 0,1 1 0,0-1 0,0 2 0,0-1 0,1 1 0,-1 0 0,1 0 0,0 0 0,10-1 0,-10 3 0,-1 0 0,1 0 0,-1 1 0,0 0 0,1 0 0,-1 1 0,1 0 0,-1 0 0,1 1 0,-1-1 0,0 1 0,0 1 0,0-1 0,0 1 0,0 0 0,8 6 0,-11-6 0,1 0 0,0 1 0,-1-1 0,1 1 0,-1 0 0,0 0 0,-1 0 0,1 0 0,-1 1 0,1-1 0,-1 1 0,0-1 0,-1 1 0,1 0 0,-1 0 0,0 0 0,0 0 0,-1 0 0,0 0 0,1 0 0,-2 0 0,0 5 0,1-5-23,-1-1-1,1 1 1,-1-1-1,0 1 1,-1-1-1,1 0 0,-1 1 1,0-1-1,0 0 1,0 0-1,-1-1 1,1 1-1,-1 0 1,0-1-1,0 1 1,0-1-1,0 0 1,-1 0-1,1 0 0,-1-1 1,0 1-1,0-1 1,0 0-1,0 0 1,0 0-1,0-1 1,-1 1-1,1-1 1,0 0-1,-1 0 1,1-1-1,-1 1 0,1-1 1,-1 0-1,1 0 1,-1-1-1,1 1 1,-1-1-1,1 0 1,-1 0-1,1 0 1,0-1-1,0 0 0,-1 0 1,1 0-1,1 0 1,-1 0-1,0-1 1,0 0-1,1 1 1,0-2-1,-1 1 1,1 0-1,0 0 1,1-1-1,-1 0 0,-2-4 1,-8-15-6803</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5.621"/>
    </inkml:context>
    <inkml:brush xml:id="br0">
      <inkml:brushProperty name="width" value="0.05" units="cm"/>
      <inkml:brushProperty name="height" value="0.05" units="cm"/>
      <inkml:brushProperty name="color" value="#F6630D"/>
    </inkml:brush>
  </inkml:definitions>
  <inkml:trace contextRef="#ctx0" brushRef="#br0">0 19 24575,'1'-2'0,"0"1"0,1-1 0,-1 1 0,0 0 0,1-1 0,-1 1 0,1 0 0,-1 0 0,1 0 0,0 0 0,-1 0 0,1 1 0,0-1 0,0 0 0,0 1 0,0-1 0,-1 1 0,1 0 0,0-1 0,0 1 0,0 0 0,0 0 0,0 0 0,0 1 0,0-1 0,-1 0 0,1 1 0,0-1 0,0 1 0,0 0 0,-1-1 0,1 1 0,0 0 0,-1 0 0,1 0 0,0 0 0,-1 0 0,0 1 0,1-1 0,-1 0 0,0 1 0,1-1 0,-1 1 0,2 3 0,4 6 0,1 1 0,-2 0 0,0 0 0,9 24 0,11 36 0,-3 2 0,-4 0 0,11 80 0,-29-145-273,0 0 0,-1 0 0,0 0 0,-2 15 0,-3 0-6553</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6.011"/>
    </inkml:context>
    <inkml:brush xml:id="br0">
      <inkml:brushProperty name="width" value="0.05" units="cm"/>
      <inkml:brushProperty name="height" value="0.05" units="cm"/>
      <inkml:brushProperty name="color" value="#F6630D"/>
    </inkml:brush>
  </inkml:definitions>
  <inkml:trace contextRef="#ctx0" brushRef="#br0">1 134 24575,'4'-5'0,"3"-6"0,-1-5 0,4-1 0,4-2 0,5 2 0,8 5 0,9 3 0,7 4 0,6-2 0,9 1 0,3 0 0,-8 2-8191</inkml:trace>
  <inkml:trace contextRef="#ctx0" brushRef="#br0" timeOffset="1">602 188 24575,'5'5'0,"5"1"0,7 0 0,5-2 0,3 0 0,-3-2-8191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6.979"/>
    </inkml:context>
    <inkml:brush xml:id="br0">
      <inkml:brushProperty name="width" value="0.05" units="cm"/>
      <inkml:brushProperty name="height" value="0.05" units="cm"/>
      <inkml:brushProperty name="color" value="#F6630D"/>
    </inkml:brush>
  </inkml:definitions>
  <inkml:trace contextRef="#ctx0" brushRef="#br0">48 0 24575,'-1'0'0,"0"1"0,1-1 0,-1 0 0,0 1 0,0-1 0,0 0 0,0 1 0,0-1 0,1 1 0,-1-1 0,0 1 0,0 0 0,1-1 0,-1 1 0,0 0 0,1-1 0,-1 1 0,1 0 0,-1 0 0,1 0 0,-1 0 0,1-1 0,0 1 0,-1 0 0,1 0 0,0 0 0,-1 2 0,-5 32 0,5-23 0,-10 61 0,4 1 0,2 0 0,8 107 0,16 158-1365,-19-304-5461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7.724"/>
    </inkml:context>
    <inkml:brush xml:id="br0">
      <inkml:brushProperty name="width" value="0.05" units="cm"/>
      <inkml:brushProperty name="height" value="0.05" units="cm"/>
      <inkml:brushProperty name="color" value="#F6630D"/>
    </inkml:brush>
  </inkml:definitions>
  <inkml:trace contextRef="#ctx0" brushRef="#br0">419 182 24575,'-2'0'0,"-1"0"0,1 0 0,0-1 0,-1 1 0,1-1 0,0 0 0,-1 1 0,1-1 0,0 0 0,0-1 0,0 1 0,0 0 0,0-1 0,0 1 0,0-1 0,0 1 0,1-1 0,-1 0 0,0 0 0,1 0 0,0 0 0,-1 0 0,1 0 0,-2-4 0,3 5 0,-1-1 0,0 0 0,1 1 0,-1-1 0,1 0 0,0 0 0,0 1 0,0-1 0,0 0 0,0 0 0,0 1 0,0-1 0,0 0 0,1 0 0,-1 1 0,1-1 0,-1 0 0,1 1 0,0-1 0,-1 0 0,1 1 0,0-1 0,0 1 0,0-1 0,0 1 0,1 0 0,-1-1 0,0 1 0,0 0 0,1 0 0,-1 0 0,1 0 0,-1 0 0,3-1 0,9-4 0,1 0 0,1 1 0,-1 0 0,1 2 0,28-5 0,84-1 0,-75 6 0,1344-43-2287,-1317 45 1853,1875 42-535,-1814-35 3413,-140-4-2364,0 0-1,0 0 1,-1 0 0,1 0 0,0-1-1,-1 1 1,0 0 0,1 0 0,-1-1-1,0 1 1,0 0 0,1-1 0,-1 1-1,-1-1 1,0 3 0,-10 19-110,6 3 30,1 1 0,1-1 0,1 1 0,2 0 0,0 0 0,4 27 0,-1 5 0,13 162 0,0 1 0,-15-217 0,0 0 0,0 1 0,0-1 0,0 0 0,-1 0 0,0 1 0,0-1 0,0 0 0,-1 0 0,0 0 0,0 0 0,0 0 0,0-1 0,-1 1 0,0-1 0,0 1 0,0-1 0,0 0 0,-1 0 0,0-1 0,0 1 0,0-1 0,0 1 0,0-1 0,-1-1 0,1 1 0,-1-1 0,0 1 0,1-1 0,-1 0 0,0-1 0,-8 2 0,-42 11 3,0-3-1,-71 5 1,-117-3-48,129-9-113,-625 23-2231,-500 28-592,1186-52 2947,-1353 123-1161,1291-110-202</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9.031"/>
    </inkml:context>
    <inkml:brush xml:id="br0">
      <inkml:brushProperty name="width" value="0.05" units="cm"/>
      <inkml:brushProperty name="height" value="0.05" units="cm"/>
      <inkml:brushProperty name="color" value="#F6630D"/>
    </inkml:brush>
  </inkml:definitions>
  <inkml:trace contextRef="#ctx0" brushRef="#br0">0 227 24575,'0'-8'0,"1"0"0,-1 0 0,1-1 0,1 1 0,-1 0 0,1 0 0,1 0 0,0 1 0,0-1 0,0 1 0,1-1 0,0 1 0,0 0 0,1 0 0,0 1 0,0 0 0,9-9 0,-4 7 0,0 1 0,0-1 0,1 2 0,-1 0 0,1 0 0,1 1 0,-1 0 0,1 1 0,0 0 0,0 1 0,13-2 0,23-2 0,1 1 0,0 3 0,67 4 0,-81 1 0,0 2 0,0 1 0,-1 2 0,0 2 0,49 19 0,-76-26 0,0 1 0,0 0 0,-1 1 0,1-1 0,-1 1 0,0 1 0,0-1 0,-1 1 0,9 9 0,-12-12 0,-1 0 0,1 1 0,-1 0 0,0-1 0,0 1 0,0 0 0,0-1 0,0 1 0,0 0 0,-1 0 0,1 0 0,-1 0 0,0 0 0,0-1 0,0 1 0,0 0 0,-1 0 0,1 0 0,-1 0 0,0 0 0,1-1 0,-1 1 0,-1 0 0,1 0 0,0-1 0,-1 1 0,-1 2 0,-3 4 0,-1 0 0,1 0 0,-2-1 0,1 0 0,-1 0 0,0-1 0,-15 10 0,-71 41 0,48-32 0,-58 32 0,-42 27 0,141-82 0,-1 1 0,1 1 0,0-1 0,1 1 0,-1 0 0,1 0 0,0 0 0,0 0 0,0 1 0,1 0 0,-4 6 0,6-9 0,1-1 0,-1 0 0,0 0 0,1 1 0,-1-1 0,1 0 0,0 1 0,0-1 0,0 1 0,0-1 0,0 0 0,0 1 0,1-1 0,-1 0 0,1 1 0,0-1 0,0 0 0,0 0 0,0 1 0,0-1 0,0 0 0,0 0 0,1 0 0,-1-1 0,1 1 0,-1 0 0,1 0 0,0-1 0,0 1 0,-1-1 0,1 1 0,0-1 0,3 2 0,8 3 0,0 1 0,1-2 0,-1 0 0,1 0 0,0-1 0,0-1 0,28 3 0,107-2 0,-112-5 0,42-6 0,-60 4 0,1 1 0,37 1 0,-57 1 0,1 0 0,-1 0 0,1 0 0,-1 0 0,1 0 0,-1 0 0,1 0 0,-1 0 0,0 0 0,1 0 0,-1 1 0,1-1 0,-1 0 0,1 0 0,-1 0 0,1 0 0,-1 1 0,0-1 0,1 0 0,-1 1 0,0-1 0,1 0 0,-1 1 0,0-1 0,1 0 0,-1 1 0,0-1 0,1 0 0,-1 1 0,0-1 0,0 1 0,0-1 0,1 1 0,-1-1 0,0 1 0,0-1 0,0 1 0,0-1 0,0 0 0,0 1 0,0-1 0,0 1 0,0-1 0,0 1 0,0-1 0,0 1 0,0-1 0,-1 1 0,1-1 0,0 1 0,0-1 0,0 0 0,-1 1 0,1-1 0,0 1 0,0-1 0,-1 0 0,0 1 0,-24 29 0,18-23 0,-7 9 0,1 0 0,1 1 0,1 0 0,1 1 0,0 0 0,1 1 0,1 0 0,1 0 0,1 1 0,0-1 0,1 2 0,2-1 0,0 0 0,1 1 0,1-1 0,0 1 0,2 0 0,4 23 0,15 69 0,3 32 0,-21-129 0,-2 1 0,0-1 0,0 0 0,-2 1 0,0-1 0,-7 26 0,5-31-54,0 0-1,-1 0 0,0-1 1,-1 0-1,0 0 1,0 0-1,-1-1 0,-1 1 1,0-2-1,0 1 1,0-1-1,-1-1 0,0 1 1,-1-2-1,0 1 0,0-1 1,0 0-1,-1-1 1,0-1-1,1 0 0,-2 0 1,1-1-1,0 0 1,-17 1-1,2-1-6771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1.543"/>
    </inkml:context>
    <inkml:brush xml:id="br0">
      <inkml:brushProperty name="width" value="0.05" units="cm"/>
      <inkml:brushProperty name="height" value="0.05" units="cm"/>
      <inkml:brushProperty name="color" value="#F6630D"/>
    </inkml:brush>
  </inkml:definitions>
  <inkml:trace contextRef="#ctx0" brushRef="#br0">1 23 24575,'5'-4'0,"1"-7"0,0 4 0,-6 7 0,-3 13 0,-1 14 0,1 7 0,0 6 0,1 7 0,1 4 0,0 2 0,1-2 0,0-6 0,0-6 0,0-9-8191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9.432"/>
    </inkml:context>
    <inkml:brush xml:id="br0">
      <inkml:brushProperty name="width" value="0.05" units="cm"/>
      <inkml:brushProperty name="height" value="0.05" units="cm"/>
      <inkml:brushProperty name="color" value="#F6630D"/>
    </inkml:brush>
  </inkml:definitions>
  <inkml:trace contextRef="#ctx0" brushRef="#br0">220 192 24575,'34'-31'0,"-17"17"0,27-29 0,-41 39 0,0 1 0,0-1 0,0 0 0,-1 0 0,1 0 0,-1 0 0,0 0 0,0-1 0,-1 1 0,1-1 0,-1 1 0,0-1 0,0 1 0,0-6 0,-1 9 0,0-1 0,0 1 0,0 0 0,-1-1 0,1 1 0,0 0 0,0-1 0,-1 1 0,1 0 0,-1 0 0,1-1 0,-1 1 0,0 0 0,1 0 0,-1 0 0,0 0 0,0 0 0,0 0 0,0 0 0,0 0 0,0 0 0,0 0 0,0 0 0,-2 0 0,0-1 0,0 1 0,0 0 0,0 0 0,0 1 0,0-1 0,-1 1 0,1 0 0,0-1 0,0 1 0,-4 1 0,-6 0 0,0 2 0,0-1 0,1 1 0,-14 6 0,10-2 0,0 0 0,1 1 0,-1 0 0,2 2 0,-1 0 0,1 0 0,1 1 0,-20 22 0,26-27 0,1 1 0,1 0 0,0 0 0,0 1 0,0-1 0,1 1 0,0 0 0,0 1 0,1-1 0,0 0 0,0 1 0,1 0 0,0-1 0,1 1 0,0 0 0,0 0 0,1 0 0,2 16 0,-1-19 8,1 1-1,0-1 1,0 1-1,1-1 1,0 0-1,0 0 1,0 0-1,1-1 1,0 1-1,0-1 1,0 0-1,1 0 1,0 0-1,0 0 1,9 5-1,-5-3-172,1-1 0,0 0 0,1 0 0,-1-1 0,1-1 0,0 0 0,0 0 0,13 1 0,15 2-6661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9.840"/>
    </inkml:context>
    <inkml:brush xml:id="br0">
      <inkml:brushProperty name="width" value="0.05" units="cm"/>
      <inkml:brushProperty name="height" value="0.05" units="cm"/>
      <inkml:brushProperty name="color" value="#F6630D"/>
    </inkml:brush>
  </inkml:definitions>
  <inkml:trace contextRef="#ctx0" brushRef="#br0">299 337 24575,'-1'1'0,"0"-2"0,1 1 0,-1 0 0,0 0 0,1 0 0,-1 0 0,0 0 0,1 0 0,-1-1 0,1 1 0,-1 0 0,1 0 0,-1-1 0,0 1 0,1 0 0,-1-1 0,1 1 0,-1-1 0,1 1 0,0-1 0,-1 1 0,1-1 0,-1 1 0,1-1 0,0 1 0,-1-1 0,1 1 0,0-2 0,-2-21 0,13-22 0,0 18 0,2 1 0,1 0 0,27-39 0,1-4 0,-40 67 0,-1-1 0,1 0 0,-1 0 0,0 0 0,0 0 0,0 0 0,0 0 0,-1 0 0,1-4 0,-1 6 0,0 1 0,0-1 0,0 0 0,0 1 0,0-1 0,0 1 0,0-1 0,0 1 0,-1-1 0,1 1 0,0 0 0,0-1 0,-1 1 0,1-1 0,0 1 0,-1-1 0,1 1 0,0 0 0,-1-1 0,1 1 0,0 0 0,-1-1 0,0 1 0,0-1 0,0 1 0,0 0 0,0-1 0,0 1 0,-1 0 0,1 0 0,0 0 0,0 0 0,0 0 0,0 0 0,0 1 0,-1-1 0,1 0 0,0 0 0,-1 1 0,-12 4 0,1 1 0,0 0 0,0 1 0,0 1 0,1 0 0,0 0 0,1 1 0,-15 15 0,6-5 0,2 1 0,1 2 0,-25 37 0,24-26 0,1 0 0,2 2 0,1 0 0,2 1 0,1 0 0,2 0 0,-8 68 0,1 266 0,16-364 0,1 104 0,2-34 0,-14 135 0,9-198-273,-1 0 0,0 0 0,-1-1 0,-9 22 0,-2-6-6553</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50.214"/>
    </inkml:context>
    <inkml:brush xml:id="br0">
      <inkml:brushProperty name="width" value="0.05" units="cm"/>
      <inkml:brushProperty name="height" value="0.05" units="cm"/>
      <inkml:brushProperty name="color" value="#F6630D"/>
    </inkml:brush>
  </inkml:definitions>
  <inkml:trace contextRef="#ctx0" brushRef="#br0">1 151 24575,'5'-5'0,"10"-5"0,8-7 0,9 0 0,4-1 0,5 2 0,4-1 0,1 2 0,0 4 0,-2 3 0,-5 0 0,-8 0-8191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50.556"/>
    </inkml:context>
    <inkml:brush xml:id="br0">
      <inkml:brushProperty name="width" value="0.05" units="cm"/>
      <inkml:brushProperty name="height" value="0.05" units="cm"/>
      <inkml:brushProperty name="color" value="#F6630D"/>
    </inkml:brush>
  </inkml:definitions>
  <inkml:trace contextRef="#ctx0" brushRef="#br0">265 194 24575,'68'-56'0,"-60"49"0,-1-1 0,0 0 0,-1 0 0,0 0 0,0 0 0,6-12 0,-11 18 0,0 0 0,-1 0 0,1 0 0,-1 1 0,1-1 0,-1 0 0,0 0 0,1 0 0,-1 0 0,0 0 0,0 0 0,0 0 0,-1 0 0,1 1 0,0-1 0,-2-4 0,1 4 0,-1 0 0,1 0 0,0 0 0,-1 1 0,0-1 0,1 0 0,-1 1 0,0-1 0,0 1 0,0-1 0,0 1 0,0 0 0,0 0 0,0 0 0,0 0 0,-1 0 0,-2 0 0,-6-2 0,1 1 0,-1 1 0,1-1 0,-1 2 0,1-1 0,-1 2 0,1-1 0,-1 2 0,1-1 0,-1 1 0,1 1 0,-14 4 0,11-2 0,0 1 0,0-1 0,1 2 0,0 0 0,0 0 0,0 1 0,1 1 0,-19 18 0,27-24 0,1 0 0,-1-1 0,1 1 0,0 0 0,0 0 0,0 0 0,1 0 0,-1 0 0,1 1 0,0-1 0,0 0 0,0 1 0,0-1 0,0 1 0,1-1 0,-1 1 0,1-1 0,0 1 0,0 0 0,1-1 0,-1 1 0,1-1 0,-1 1 0,1-1 0,0 1 0,1-1 0,2 6 0,4 4 0,0 1 0,1-2 0,0 1 0,1-2 0,14 14 0,1 1 0,-11-10 0,2 1 0,-1 1 0,0 1 0,-2 0 0,17 29 0,-28-44 0,0 0 0,0 0 0,0 0 0,-1 0 0,1 0 0,-1 0 0,0 0 0,-1 0 0,1 1 0,-1-1 0,1 0 0,-1 0 0,0 1 0,-1-1 0,1 0 0,-1 1 0,0-1 0,0 0 0,0 0 0,0 0 0,-1 0 0,0 0 0,0 0 0,0 0 0,0-1 0,-1 1 0,1-1 0,-1 1 0,0-1 0,-6 6 0,-2 0-97,-1-1-1,0 0 1,0 0-1,-1-1 1,0-1-1,0 0 1,-1-1-1,1 0 1,-1-1-1,0-1 1,-1 0-1,1-1 0,-17 1 1,1-5-6729</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50.994"/>
    </inkml:context>
    <inkml:brush xml:id="br0">
      <inkml:brushProperty name="width" value="0.05" units="cm"/>
      <inkml:brushProperty name="height" value="0.05" units="cm"/>
      <inkml:brushProperty name="color" value="#F6630D"/>
    </inkml:brush>
  </inkml:definitions>
  <inkml:trace contextRef="#ctx0" brushRef="#br0">0 67 24575,'6'1'0,"0"0"0,-1 0 0,1 0 0,-1 0 0,1 1 0,-1 0 0,0 0 0,0 0 0,0 1 0,0 0 0,0 0 0,0 0 0,-1 1 0,0-1 0,1 1 0,-1 0 0,-1 0 0,1 0 0,0 1 0,-1 0 0,5 8 0,0 2 0,0 1 0,-1 0 0,0 0 0,-2 0 0,8 32 0,-10-33 0,0-1 0,0 1 0,-2 0 0,0 0 0,0 0 0,-2-1 0,1 1 0,-5 21 0,4-35 0,1 0 0,0 0 0,-1 0 0,1 0 0,0 0 0,-1 0 0,1 0 0,-1 0 0,1-1 0,-1 1 0,0 0 0,1 0 0,-1 0 0,0-1 0,1 1 0,-1 0 0,0-1 0,0 1 0,-1 0 0,2-1 0,-1 0 0,0 0 0,1 0 0,-1 0 0,0 0 0,1 0 0,-1 0 0,0 0 0,1 0 0,-1-1 0,0 1 0,1 0 0,-1 0 0,0 0 0,1-1 0,-1 1 0,1 0 0,-1-1 0,1 1 0,-1-1 0,0 0 0,-1-1 0,0 0 0,0 0 0,1 0 0,-1 0 0,0-1 0,1 1 0,0 0 0,-1-1 0,1 0 0,0 1 0,-1-6 0,1-1 0,1 0 0,0-1 0,0 1 0,1 0 0,0 0 0,1 0 0,0 0 0,0 0 0,5-10 0,36-78 0,-38 87 0,1-4 0,1 0 0,1 1 0,0 0 0,1 0 0,0 0 0,1 2 0,0-1 0,1 1 0,0 1 0,1 0 0,18-13 0,-1 5-1365,-6 4-5461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51.367"/>
    </inkml:context>
    <inkml:brush xml:id="br0">
      <inkml:brushProperty name="width" value="0.05" units="cm"/>
      <inkml:brushProperty name="height" value="0.05" units="cm"/>
      <inkml:brushProperty name="color" value="#F6630D"/>
    </inkml:brush>
  </inkml:definitions>
  <inkml:trace contextRef="#ctx0" brushRef="#br0">9 6 24575,'0'0'0,"0"1"0,-1-1 0,1 0 0,0 0 0,0 0 0,-1 0 0,1 0 0,0 0 0,-1 0 0,1 0 0,0 0 0,0 0 0,-1 0 0,1 0 0,0 0 0,0 0 0,-1 0 0,1 0 0,0 0 0,0-1 0,-1 1 0,1 0 0,0 0 0,0 0 0,0 0 0,-1 0 0,1-1 0,0 1 0,0 0 0,0 0 0,-1 0 0,1-1 0,0 1 0,0 0 0,0 0 0,0 0 0,0-1 0,0 1 0,-1 0 0,1 0 0,0-1 0,0 1 0,0 0 0,0 0 0,0-1 0,0 1 0,0-1 0,1 2 0,0-1 0,-1 0 0,1 0 0,0 0 0,-1 1 0,1-1 0,0 0 0,-1 1 0,1-1 0,0 1 0,-1-1 0,1 1 0,-1-1 0,1 1 0,-1-1 0,1 1 0,-1-1 0,1 1 0,-1-1 0,0 1 0,1 0 0,-1-1 0,0 1 0,0 0 0,1 0 0,-1-1 0,0 2 0,15 32 0,-1 1 0,-2 1 0,8 42 0,-12-43 0,2 0 0,1-1 0,25 53 0,-34-83 0,1 0 0,-1 1 0,1-1 0,0 0 0,1-1 0,6 8 0,-9-10 0,0-1 0,0 1 0,0 0 0,0-1 0,0 1 0,0 0 0,0-1 0,0 0 0,0 1 0,0-1 0,0 1 0,0-1 0,0 0 0,0 0 0,1 0 0,-1 0 0,0 0 0,0 0 0,0 0 0,0 0 0,0 0 0,1 0 0,-1-1 0,0 1 0,0 0 0,0-1 0,0 1 0,0-1 0,0 1 0,0-1 0,0 0 0,0 1 0,0-1 0,-1 0 0,2-1 0,15-18 0,-1 0 0,-1-1 0,-1-1 0,19-39 0,3-5 0,-10 20 0,-16 27 0,1 0 0,0 0 0,2 1 0,0 0 0,19-19 0,-13 24-1365,-3 7-5461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51.740"/>
    </inkml:context>
    <inkml:brush xml:id="br0">
      <inkml:brushProperty name="width" value="0.05" units="cm"/>
      <inkml:brushProperty name="height" value="0.05" units="cm"/>
      <inkml:brushProperty name="color" value="#F6630D"/>
    </inkml:brush>
  </inkml:definitions>
  <inkml:trace contextRef="#ctx0" brushRef="#br0">1 1 24575,'4'0'0,"7"0"0,6 0 0,5 0 0,3 0 0,1 0 0,-2 0-8191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02.821"/>
    </inkml:context>
    <inkml:brush xml:id="br0">
      <inkml:brushProperty name="width" value="0.05" units="cm"/>
      <inkml:brushProperty name="height" value="0.05" units="cm"/>
      <inkml:brushProperty name="color" value="#F6630D"/>
    </inkml:brush>
  </inkml:definitions>
  <inkml:trace contextRef="#ctx0" brushRef="#br0">0 85 24575,'0'-2'0,"1"-1"0,-1 0 0,1 0 0,0 1 0,0-1 0,0 0 0,0 1 0,0-1 0,0 1 0,1-1 0,-1 1 0,1 0 0,0-1 0,-1 1 0,1 0 0,0 0 0,0 0 0,1 1 0,-1-1 0,0 0 0,1 1 0,-1-1 0,1 1 0,-1 0 0,1 0 0,-1 0 0,5-1 0,9-2 0,0 0 0,0 0 0,23-1 0,-37 5 0,370-9 0,-268 10 0,398 14 0,11 0 0,-387-20 0,-124 5 0,-1 0 0,0 0 0,0 0 0,0 0 0,1 1 0,-1-1 0,0 0 0,0 1 0,0-1 0,0 1 0,1-1 0,-1 1 0,0 0 0,0-1 0,0 1 0,0 0 0,0 0 0,-1-1 0,1 1 0,0 0 0,0 0 0,0 0 0,-1 0 0,1 0 0,-1 0 0,1 1 0,-1-1 0,1 0 0,-1 0 0,1 0 0,-1 0 0,0 1 0,0-1 0,0 0 0,0 0 0,0 2 0,0 5 0,-1 0 0,0 0 0,0 0 0,-4 12 0,1-4 0,-8 48 0,-4 123 0,16 68 0,1-128 0,-5 284 0,-28-1 0,29-392 0,-35 220 0,37-234-136,0-1-1,0 1 1,0-1-1,0 1 1,0-1-1,-1 0 1,1 1-1,-1-1 0,-2 3 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03.211"/>
    </inkml:context>
    <inkml:brush xml:id="br0">
      <inkml:brushProperty name="width" value="0.05" units="cm"/>
      <inkml:brushProperty name="height" value="0.05" units="cm"/>
      <inkml:brushProperty name="color" value="#F6630D"/>
    </inkml:brush>
  </inkml:definitions>
  <inkml:trace contextRef="#ctx0" brushRef="#br0">1 0 24575,'4'5'0,"7"5"0,6 7 0,4 5 0,4-2 0,2 1 0,1 1 0,0 2 0,1-4 0,-1 0 0,0-4 0,4 1 0,2-3 0,-1-4 0,-5-4-8191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03.566"/>
    </inkml:context>
    <inkml:brush xml:id="br0">
      <inkml:brushProperty name="width" value="0.05" units="cm"/>
      <inkml:brushProperty name="height" value="0.05" units="cm"/>
      <inkml:brushProperty name="color" value="#F6630D"/>
    </inkml:brush>
  </inkml:definitions>
  <inkml:trace contextRef="#ctx0" brushRef="#br0">559 43 24575,'0'-3'0,"1"0"0,0 0 0,0 0 0,0 1 0,1-1 0,-1 0 0,1 0 0,-1 1 0,1-1 0,0 1 0,0-1 0,0 1 0,0 0 0,5-3 0,-14 18 0,-13 12 0,-29 19 0,-2-2 0,-112 68 0,106-73 0,-164 99-1365,204-125-5461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1.900"/>
    </inkml:context>
    <inkml:brush xml:id="br0">
      <inkml:brushProperty name="width" value="0.05" units="cm"/>
      <inkml:brushProperty name="height" value="0.05" units="cm"/>
      <inkml:brushProperty name="color" value="#F6630D"/>
    </inkml:brush>
  </inkml:definitions>
  <inkml:trace contextRef="#ctx0" brushRef="#br0">0 158 24575,'0'-1'0,"1"0"0,-1-1 0,1 1 0,0 0 0,-1 0 0,1 0 0,0 0 0,-1 0 0,1 0 0,0 0 0,0 0 0,0 0 0,0 0 0,0 0 0,0 1 0,0-1 0,0 0 0,1 1 0,-1-1 0,0 1 0,0-1 0,0 1 0,1-1 0,-1 1 0,0 0 0,0 0 0,3 0 0,41-5 0,-40 4 0,60-3 0,0-3 0,-1-2 0,122-36 0,-145 29 0,-39 15 0,1 0 0,-1-1 0,0 1 0,1-1 0,-1 0 0,0 0 0,0 1 0,0-1 0,0 0 0,0-1 0,-1 1 0,1 0 0,1-3 0,-3 4 0,0 1 0,1-1 0,-1 1 0,0-1 0,0 0 0,0 1 0,1-1 0,-1 1 0,0-1 0,0 0 0,0 1 0,0-1 0,0 0 0,0 1 0,0-1 0,-1 1 0,1-1 0,0 0 0,0 1 0,0-1 0,0 1 0,-1-1 0,1 0 0,0 1 0,-1-1 0,1 1 0,0-1 0,-1 1 0,1-1 0,-1 1 0,1 0 0,-1-1 0,1 1 0,-1-1 0,1 1 0,-1 0 0,1 0 0,-1-1 0,1 1 0,-1 0 0,0 0 0,1 0 0,-1-1 0,0 1 0,1 0 0,-1 0 0,1 0 0,-1 0 0,0 0 0,1 0 0,-1 0 0,0 0 0,1 1 0,-1-1 0,0 0 0,-37 7 0,21-1 0,1 1 0,0 1 0,0 1 0,-26 18 0,33-20 0,0 0 0,1 0 0,0 1 0,1 0 0,0 0 0,0 0 0,0 1 0,1 0 0,-5 10 0,10-17 0,0-1 0,1 1 0,-1-1 0,0 1 0,1-1 0,-1 1 0,1-1 0,-1 1 0,1 0 0,0-1 0,0 1 0,-1 0 0,1-1 0,0 1 0,1 0 0,-1-1 0,0 1 0,0 0 0,1-1 0,-1 1 0,1 0 0,-1-1 0,2 2 0,-1-2 0,1 1 0,-1-1 0,0 0 0,1 0 0,-1 0 0,1 0 0,0-1 0,-1 1 0,1 0 0,-1-1 0,1 1 0,0-1 0,0 1 0,-1-1 0,1 0 0,0 0 0,3 0 0,4 0 0,1-1 0,-1 0 0,1 0 0,-1-1 0,1-1 0,14-5 0,16-12 0,-28 13 0,0 1 0,1 0 0,15-4 0,-27 10 0,1 0 0,-1-1 0,1 1 0,0 0 0,-1 0 0,1 1 0,-1-1 0,1 0 0,-1 0 0,1 1 0,-1-1 0,1 1 0,-1 0 0,1-1 0,-1 1 0,1 0 0,-1 0 0,0 0 0,0 0 0,1 0 0,-1 0 0,0 0 0,0 0 0,0 0 0,0 1 0,0-1 0,0 0 0,1 3 0,4 7 0,-1-1 0,0 2 0,3 11 0,6 9 0,-2-13-1365,1-5-5461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1.270"/>
    </inkml:context>
    <inkml:brush xml:id="br0">
      <inkml:brushProperty name="width" value="0.05" units="cm"/>
      <inkml:brushProperty name="height" value="0.05" units="cm"/>
      <inkml:brushProperty name="color" value="#F6630D"/>
    </inkml:brush>
  </inkml:definitions>
  <inkml:trace contextRef="#ctx0" brushRef="#br0">276 1761 24575,'8'-2'0,"0"0"0,0 0 0,-1-1 0,1 0 0,-1 0 0,0-1 0,0 0 0,0 0 0,0-1 0,-1 0 0,7-6 0,0 1 0,48-36 0,-2-3 0,101-109 0,-135 127 0,-2-1 0,-1-1 0,-1-1 0,-3-1 0,0 0 0,-2-1 0,-2-1 0,-2-1 0,-1 0 0,-1 0 0,-3-1 0,-1 0 0,-2 0 0,-1-1 0,-3 1 0,-1-1 0,-1 1 0,-3-1 0,-15-63 0,6 55 0,-2 1 0,-2 0 0,-2 2 0,-2 0 0,-31-46 0,32 58 0,-2 1 0,-2 1 0,-1 2 0,-1 0 0,-1 2 0,-63-47 0,77 64 0,0 1 0,-1 1 0,0 0 0,0 1 0,-1 1 0,-24-7 0,32 11 0,0 1 0,0-1 0,0 2 0,0-1 0,0 1 0,0 0 0,0 1 0,0 0 0,1 0 0,-1 1 0,0 0 0,0 0 0,1 0 0,-1 1 0,-12 7 0,8-1 0,0 0 0,1 1 0,0 0 0,1 0 0,0 1 0,1 0 0,0 1 0,0 0 0,2 0 0,-1 1 0,1 0 0,1 1 0,1-1 0,-7 24 0,-1 13 0,1 0 0,-8 94 0,10 3-164,12 197 0,37 149-258,-29-384 400,55 1078-138,-67-1045-1050,2-95-4839</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2.326"/>
    </inkml:context>
    <inkml:brush xml:id="br0">
      <inkml:brushProperty name="width" value="0.05" units="cm"/>
      <inkml:brushProperty name="height" value="0.05" units="cm"/>
      <inkml:brushProperty name="color" value="#F6630D"/>
    </inkml:brush>
  </inkml:definitions>
  <inkml:trace contextRef="#ctx0" brushRef="#br0">0 1090 24575,'0'0'0,"0"-1"0,1 0 0,-1 0 0,0 0 0,1 0 0,-1 0 0,1 0 0,-1 1 0,1-1 0,0 0 0,-1 0 0,1 1 0,-1-1 0,1 0 0,0 1 0,0-1 0,0 0 0,-1 1 0,1-1 0,0 1 0,0 0 0,0-1 0,1 1 0,28-10 0,-20 7 0,193-53 0,106-38 0,-295 88 0,0 0 0,0-1 0,0 0 0,-1-1 0,0 0 0,-1-1 0,0-1 0,15-14 0,-22 18 0,0 0 0,-1 0 0,1 0 0,-2-1 0,1 1 0,-1-1 0,0 0 0,0 0 0,0 0 0,-1 0 0,-1 0 0,1-1 0,-1 1 0,0-1 0,-1 1 0,1-1 0,-2 1 0,-1-15 0,2 20 0,0 0 0,-1 0 0,1 0 0,-1 0 0,1-1 0,-1 1 0,0 0 0,0 0 0,0 0 0,0 0 0,0 0 0,0 1 0,-2-3 0,2 4 0,1-1 0,-1 1 0,1 0 0,0 0 0,-1-1 0,1 1 0,0 0 0,-1 0 0,1 0 0,-1 0 0,1-1 0,-1 1 0,1 0 0,-1 0 0,1 0 0,0 0 0,-1 0 0,1 0 0,-1 0 0,1 0 0,-1 0 0,1 1 0,-1-1 0,0 0 0,-12 14 0,4 0 0,1 1 0,1 0 0,1 1 0,0 0 0,-4 17 0,-14 85 0,22-102 0,1 1 0,1 0 0,0-1 0,1 1 0,0-1 0,2 1 0,0-1 0,0 0 0,8 18 0,-9-26 0,1-1 0,1 0 0,-1-1 0,1 1 0,0-1 0,1 1 0,0-1 0,0-1 0,9 10 0,-9-12 0,-1 0 0,0 0 0,0 0 0,1-1 0,-1 0 0,1 0 0,0 0 0,0 0 0,0-1 0,0 0 0,0 0 0,0 0 0,0-1 0,0 1 0,10-2 0,-6 0 0,0-1 0,0 0 0,1 0 0,-1-1 0,0-1 0,-1 1 0,1-1 0,-1-1 0,0 0 0,0 0 0,0 0 0,0-1 0,-1 0 0,0-1 0,0 1 0,7-11 0,-5 6 0,-1 0 0,0-1 0,-1 0 0,0 0 0,-1-1 0,0 1 0,-1-1 0,0-1 0,-1 1 0,3-20 0,-3 3 0,-2 1 0,-3-43 0,6 92 0,0 0 0,1-1 0,1 0 0,0 0 0,2-1 0,0 0 0,1-1 0,1 0 0,1 0 0,22 24 0,-29-37 0,1 1 0,0-1 0,1 0 0,-1-1 0,1 0 0,0 0 0,0 0 0,0 0 0,0-1 0,0-1 0,0 1 0,0-1 0,1 0 0,-1-1 0,1 0 0,-1 0 0,0 0 0,1-1 0,-1 0 0,0-1 0,1 1 0,-1-1 0,0-1 0,0 1 0,-1-1 0,1-1 0,-1 1 0,1-1 0,-1 0 0,0-1 0,0 1 0,-1-1 0,10-10 0,1-5 0,-2 0 0,0-2 0,-1 1 0,-1-1 0,0-1 0,-2 0 0,-1-1 0,-1 0 0,-1 0 0,-1-1 0,3-37 0,-1-19 0,-4 0 0,-7-99 0,2 130 0,-3 0 0,-1 0 0,-15-56 0,9 80 0,4 22 0,1 16 0,2 18 0,1 0 0,1 1 0,3 38 0,0-18 0,13 249 0,-6-237 0,3-1 0,32 106 0,-37-150 0,0-1 0,2 0 0,13 24 0,-19-37 0,1 1 0,0 0 0,0-1 0,1 0 0,0 0 0,-1 0 0,1 0 0,1-1 0,-1 1 0,0-1 0,1 0 0,0 0 0,-1-1 0,1 0 0,0 1 0,7 1 0,-8-4 0,-1 0 0,0 0 0,0 0 0,1 0 0,-1 0 0,0-1 0,0 0 0,0 1 0,0-1 0,1 0 0,-1-1 0,0 1 0,-1 0 0,1-1 0,0 0 0,0 0 0,-1 1 0,1-2 0,-1 1 0,1 0 0,-1 0 0,0-1 0,0 1 0,0-1 0,1-3 0,6-7 0,-1-1 0,0 0 0,10-27 0,-1-9 0,-2 0 0,-2-1 0,-2-1 0,6-82 0,-11-213 0,-7 310 0,-1 0 0,-2 1 0,-12-57 0,4 66 0,12 26 0,0 1 0,0 0 0,0 0 0,-1-1 0,1 1 0,0 0 0,0 0 0,0 0 0,0-1 0,-1 1 0,1 0 0,0 0 0,0 0 0,-1 0 0,1 0 0,0 0 0,0-1 0,-1 1 0,1 0 0,0 0 0,0 0 0,-1 0 0,1 0 0,0 0 0,0 0 0,-1 0 0,1 0 0,0 0 0,-1 0 0,1 0 0,0 0 0,0 0 0,-1 1 0,1-1 0,0 0 0,0 0 0,-1 0 0,1 0 0,0 0 0,0 0 0,0 1 0,-1-1 0,1 0 0,0 0 0,0 0 0,0 1 0,0-1 0,-1 0 0,1 0 0,0 1 0,0-1 0,0 0 0,0 0 0,0 1 0,0-1 0,0 0 0,0 0 0,0 1 0,0-1 0,-6 20 0,1 31 0,3 1 0,1 0 0,13 100 0,-7-100 0,30 248 133,-7-74-1631,-24-188-5328</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2.748"/>
    </inkml:context>
    <inkml:brush xml:id="br0">
      <inkml:brushProperty name="width" value="0.05" units="cm"/>
      <inkml:brushProperty name="height" value="0.05" units="cm"/>
      <inkml:brushProperty name="color" value="#F6630D"/>
    </inkml:brush>
  </inkml:definitions>
  <inkml:trace contextRef="#ctx0" brushRef="#br0">170 292 24575,'-3'-3'0,"0"-1"0,1 1 0,0-1 0,-1 0 0,1 1 0,1-1 0,-1 0 0,1 0 0,-1-1 0,1 1 0,-1-8 0,-2-52 0,4 49 0,1-27 0,0 32 0,0-1 0,-1 0 0,-1 1 0,1-1 0,-2 1 0,-4-21 0,6 30 0,-1 0 0,1 0 0,0-1 0,-1 1 0,1 0 0,-1 0 0,0 0 0,1 0 0,-1 0 0,0 0 0,0 0 0,0 0 0,0 0 0,0 0 0,0 0 0,0 1 0,0-1 0,0 0 0,0 1 0,0-1 0,0 1 0,0-1 0,0 1 0,-3-1 0,2 1 0,0 0 0,0 0 0,0 1 0,0-1 0,0 1 0,0-1 0,0 1 0,0 0 0,0 0 0,1 0 0,-1 0 0,0 0 0,-3 2 0,-2 3 0,0 1 0,1-1 0,-1 1 0,1 0 0,-9 14 0,10-11 0,0 1 0,0-1 0,1 1 0,0 0 0,1 0 0,0 1 0,1-1 0,0 1 0,1-1 0,0 1 0,1-1 0,0 1 0,1 0 0,0-1 0,1 1 0,1-1 0,3 13 0,3 5 0,2-1 0,1-1 0,1 0 0,1 0 0,26 35 0,-23-38 0,0 0 0,-1 1 0,24 47 0,-37-66 0,-1 0 0,1 0 0,-1 0 0,0 0 0,-1 0 0,1 0 0,-1 1 0,-1-1 0,1 0 0,-1 1 0,0-1 0,-1 0 0,1 1 0,-1-1 0,0 0 0,-1 1 0,0-1 0,-4 11 0,4-14 9,0 1 1,-1-1-1,1 0 0,-1 1 0,1-1 1,-1 0-1,0-1 0,0 1 0,-1 0 0,1-1 1,0 0-1,-5 2 0,6-3-64,1 0 0,-1 0 0,0-1 0,0 1 0,0 0 0,0-1 0,0 0 0,0 1 0,0-1 0,0 0 0,0 0 0,0 0 0,0 0 0,1-1 0,-1 1 0,0 0 0,0-1 0,0 0 0,0 1 0,0-1 0,0 0 0,1 0 0,-1 0 0,0 0 0,1 0 0,-3-2 0,-10-12-6771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3.121"/>
    </inkml:context>
    <inkml:brush xml:id="br0">
      <inkml:brushProperty name="width" value="0.05" units="cm"/>
      <inkml:brushProperty name="height" value="0.05" units="cm"/>
      <inkml:brushProperty name="color" value="#F6630D"/>
    </inkml:brush>
  </inkml:definitions>
  <inkml:trace contextRef="#ctx0" brushRef="#br0">1 216 24575,'41'-109'0,"-34"94"0,0 0 0,1 1 0,0 0 0,20-24 0,-27 37 0,-1 1 0,1-1 0,-1 0 0,1 0 0,0 1 0,-1-1 0,1 0 0,0 1 0,-1-1 0,1 1 0,0-1 0,0 1 0,-1-1 0,1 1 0,0 0 0,0-1 0,0 1 0,0 0 0,-1 0 0,1 0 0,0-1 0,0 1 0,0 0 0,0 0 0,0 0 0,1 1 0,-1-1 0,0 1 0,0 0 0,0 0 0,0 0 0,-1-1 0,1 1 0,0 0 0,0 0 0,-1 0 0,1 0 0,-1 1 0,1-1 0,-1 0 0,1 0 0,-1 0 0,1 3 0,1 8 0,0 1 0,0 24 0,-1-31 0,0 34 0,5 117 0,27 159 0,-10-208-682,39 114-1,-44-167-6143</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3.513"/>
    </inkml:context>
    <inkml:brush xml:id="br0">
      <inkml:brushProperty name="width" value="0.05" units="cm"/>
      <inkml:brushProperty name="height" value="0.05" units="cm"/>
      <inkml:brushProperty name="color" value="#F6630D"/>
    </inkml:brush>
  </inkml:definitions>
  <inkml:trace contextRef="#ctx0" brushRef="#br0">1 440 24575,'0'-2'0,"0"-1"0,0 1 0,1 0 0,0-1 0,-1 1 0,1 0 0,0 0 0,0 0 0,0 0 0,0 0 0,0 0 0,1 0 0,-1 0 0,1 0 0,-1 0 0,1 1 0,0-1 0,-1 1 0,1-1 0,0 1 0,0 0 0,0 0 0,0-1 0,0 1 0,0 1 0,1-1 0,-1 0 0,0 0 0,0 1 0,1 0 0,2-1 0,11-2 0,0 1 0,1 1 0,23 1 0,-20 0 0,59-1 0,126-6 0,-166 4 0,-1-3 0,0-1 0,48-15 0,-77 19 0,0 0 0,0-1 0,0 0 0,-1-1 0,1 0 0,-1 0 0,0 0 0,-1-1 0,0-1 0,9-8 0,-13 11 0,0 0 0,0 0 0,0 0 0,0 0 0,-1-1 0,0 1 0,0-1 0,0 1 0,-1-1 0,1 0 0,-1 0 0,0 0 0,-1 0 0,1 0 0,-1 0 0,0 0 0,0 0 0,0 0 0,-1 0 0,0 0 0,-2-7 0,0 1 0,-1 0 0,-1 0 0,0 0 0,-1 0 0,0 1 0,0-1 0,-1 2 0,-10-13 0,12 17 0,0 0 0,0-1 0,-1 2 0,1-1 0,-1 1 0,0 0 0,0 0 0,-1 0 0,1 1 0,-1 0 0,0 0 0,0 1 0,1 0 0,-16-3 0,19 5 0,0 0 0,0 0 0,0 0 0,0 1 0,0-1 0,0 1 0,0-1 0,0 1 0,0 0 0,1 0 0,-1 1 0,0-1 0,0 0 0,1 1 0,-4 2 0,2 0 0,-1 0 0,0 1 0,1-1 0,0 1 0,0 0 0,-6 10 0,-1 6 0,1 0 0,2 0 0,-7 23 0,13-39 0,-7 24 0,1 0 0,1 1 0,-3 46 0,8-62 0,2 1 0,0-1 0,1 0 0,0 0 0,1 0 0,1 0 0,0 0 0,1 0 0,9 22 0,-12-32 0,1 0 0,0 0 0,1-1 0,-1 1 0,1-1 0,-1 1 0,1-1 0,0 0 0,0 0 0,0 0 0,1-1 0,-1 1 0,1-1 0,-1 0 0,1 0 0,0 0 0,0 0 0,0 0 0,0-1 0,0 0 0,0 0 0,0 0 0,0 0 0,1-1 0,-1 0 0,0 0 0,0 0 0,9-1 0,-5 0 0,0-1 0,0-1 0,0 1 0,0-1 0,-1 0 0,1-1 0,-1 0 0,1 0 0,-1 0 0,-1-1 0,1 0 0,-1-1 0,0 1 0,6-8 0,3-7 0,-1-1 0,-1-1 0,-1 0 0,-1-1 0,-1 0 0,0-1 0,5-26 0,18-41 0,-33 90 0,1-1 0,0 0 0,-1 0 0,1 0 0,0 1 0,0-1 0,0 0 0,0 1 0,0-1 0,1 1 0,-1-1 0,0 1 0,2-2 0,-2 3 0,-1 0 0,1 0 0,-1 0 0,0 0 0,1 1 0,-1-1 0,1 0 0,-1 0 0,0 0 0,1 0 0,-1 0 0,1 1 0,-1-1 0,0 0 0,1 0 0,-1 1 0,0-1 0,0 0 0,1 1 0,-1-1 0,0 0 0,0 1 0,1-1 0,-1 0 0,0 1 0,0-1 0,0 0 0,0 1 0,1-1 0,-1 1 0,0-1 0,0 0 0,0 1 0,0 0 0,7 56 0,-6-49 0,1 32-273,2-1 0,1 0 0,2 0 0,21 64 0,-16-77-6553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3.857"/>
    </inkml:context>
    <inkml:brush xml:id="br0">
      <inkml:brushProperty name="width" value="0.05" units="cm"/>
      <inkml:brushProperty name="height" value="0.05" units="cm"/>
      <inkml:brushProperty name="color" value="#F6630D"/>
    </inkml:brush>
  </inkml:definitions>
  <inkml:trace contextRef="#ctx0" brushRef="#br0">226 132 24575,'2'-5'0,"0"0"0,1 0 0,-2-1 0,1 1 0,-1-1 0,0 1 0,0-1 0,0 1 0,-1-1 0,1 0 0,-2 1 0,1-1 0,-2-8 0,2 12 0,-1-1 0,0 1 0,0 0 0,0-1 0,0 1 0,0 0 0,0-1 0,-1 1 0,1 0 0,-1 0 0,1 0 0,-1 0 0,0 0 0,0 1 0,0-1 0,0 1 0,0-1 0,0 1 0,0-1 0,-1 1 0,1 0 0,0 0 0,-1 0 0,1 1 0,-1-1 0,1 0 0,-1 1 0,1 0 0,-1-1 0,1 1 0,-4 0 0,-1 1 0,0-1 0,0 1 0,0 0 0,0 1 0,0-1 0,1 1 0,-1 1 0,1-1 0,-1 1 0,1 0 0,0 1 0,0 0 0,0-1 0,1 2 0,-1-1 0,1 1 0,0 0 0,0 0 0,1 0 0,-1 1 0,1-1 0,0 1 0,1 0 0,-1 0 0,1 1 0,-3 9 0,1-1 0,0-1 0,1 0 0,1 1 0,0 0 0,1-1 0,1 1 0,0 0 0,1 0 0,0 0 0,1 0 0,5 23 0,-3-28 0,0 0 0,1-1 0,0 1 0,0-1 0,1 0 0,1 0 0,-1-1 0,1 1 0,0-1 0,1 0 0,0-1 0,1 0 0,13 11 0,-15-13 0,0-1 0,1 0 0,-1 0 0,1-1 0,0 0 0,-1 0 0,1 0 0,1-1 0,-1 0 0,0-1 0,0 1 0,1-1 0,-1-1 0,1 1 0,-1-1 0,1-1 0,-1 1 0,0-1 0,11-3 0,20-11-1365,-5-2-5461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4.246"/>
    </inkml:context>
    <inkml:brush xml:id="br0">
      <inkml:brushProperty name="width" value="0.05" units="cm"/>
      <inkml:brushProperty name="height" value="0.05" units="cm"/>
      <inkml:brushProperty name="color" value="#F6630D"/>
    </inkml:brush>
  </inkml:definitions>
  <inkml:trace contextRef="#ctx0" brushRef="#br0">50 280 24575,'0'-39'0,"-2"0"0,-2 1 0,-1-1 0,-20-72 0,18 98 0,2 18 0,4 24 0,23 190 0,3 50 0,-21-119-42,15 198-1281,-15-320-5503</inkml:trace>
  <inkml:trace contextRef="#ctx0" brushRef="#br0" timeOffset="1">104 990 24575,'0'-5'0,"0"-5"0,0-7 0,0 0-8191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4.601"/>
    </inkml:context>
    <inkml:brush xml:id="br0">
      <inkml:brushProperty name="width" value="0.05" units="cm"/>
      <inkml:brushProperty name="height" value="0.05" units="cm"/>
      <inkml:brushProperty name="color" value="#F6630D"/>
    </inkml:brush>
  </inkml:definitions>
  <inkml:trace contextRef="#ctx0" brushRef="#br0">257 0 24575,'-1'10'0,"0"1"0,-1-1 0,0 0 0,-1 0 0,0 0 0,-8 18 0,-31 55 0,-33 35 0,65-103 0,-1-1 0,-1 0 0,-1-1 0,0 0 0,-23 17 0,21-23 0,9-9 0,6 0 0,0 1 0,1-1 0,-1 1 0,1 0 0,-1-1 0,1 1 0,-1 0 0,1-1 0,0 1 0,-1 0 0,1 0 0,0 0 0,0 0 0,0-1 0,0 1 0,1-1 0,17-17 0,1 0 0,37-25 0,-51 39 0,1 0 0,0 1 0,1 0 0,-1 1 0,1-1 0,-1 1 0,1 1 0,0 0 0,0 0 0,0 0 0,0 1 0,1 0 0,9 1 0,-12 1 0,-1 0 0,0 0 0,0 1 0,0 0 0,0 0 0,0 0 0,0 0 0,0 1 0,0 0 0,-1 0 0,0 1 0,0-1 0,0 1 0,0 0 0,0 0 0,0 0 0,2 5 0,8 10 0,-2 1 0,16 33 0,-24-47 0,49 112-1365,-30-63-5461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5.367"/>
    </inkml:context>
    <inkml:brush xml:id="br0">
      <inkml:brushProperty name="width" value="0.05" units="cm"/>
      <inkml:brushProperty name="height" value="0.05" units="cm"/>
      <inkml:brushProperty name="color" value="#F6630D"/>
    </inkml:brush>
  </inkml:definitions>
  <inkml:trace contextRef="#ctx0" brushRef="#br0">1 332 24575,'2'-35'0,"4"27"0,3 22 0,28 94 0,25 120 0,-35-120 0,-20-74 0,-7-27 0,1 0 0,0-1 0,0 1 0,1 0 0,0-1 0,0 1 0,0-1 0,1 1 0,0-1 0,7 9 0,-10-15 0,0 1 0,0-1 0,0 0 0,0 0 0,0 0 0,0 0 0,0 0 0,0 0 0,1 0 0,-1 0 0,0 1 0,0-1 0,0 0 0,0 0 0,0 0 0,1 0 0,-1 0 0,0 0 0,0 0 0,0 0 0,0 0 0,0 0 0,1 0 0,-1 0 0,0 0 0,0 0 0,0 0 0,0 0 0,0 0 0,1 0 0,-1 0 0,0 0 0,0 0 0,0-1 0,0 1 0,0 0 0,1 0 0,-1 0 0,0 0 0,0 0 0,0 0 0,0 0 0,0 0 0,0-1 0,0 1 0,0 0 0,1 0 0,-1 0 0,0 0 0,2-12 0,-2-13 0,-45-203 0,5 35 0,36 162 0,0 0 0,3-1 0,0 1 0,6-39 0,-4 60 0,0 1 0,1-1 0,1 1 0,-1-1 0,2 1 0,-1 0 0,1 0 0,0 0 0,1 1 0,0-1 0,1 1 0,0 0 0,13-14 0,-10 15 0,-1 0 0,1 0 0,1 1 0,-1 0 0,1 1 0,0 0 0,1 1 0,-1 0 0,1 0 0,0 1 0,-1 0 0,13 0 0,-2 0 0,0 1 0,1 1 0,-1 1 0,1 1 0,-1 1 0,1 1 0,-1 1 0,0 1 0,0 0 0,-1 2 0,0 0 0,0 2 0,30 17 0,-45-24 0,-1 0 0,0 1 0,-1 0 0,1 0 0,0 0 0,-1 0 0,0 0 0,1 1 0,-2 0 0,1-1 0,0 1 0,-1 0 0,1 0 0,-1 1 0,0-1 0,-1 0 0,1 1 0,-1-1 0,1 1 0,-2 0 0,1-1 0,0 1 0,-1 6 0,-1-3 0,0-1 0,0 1 0,-1-1 0,0 1 0,0-1 0,-1 0 0,0 0 0,0 0 0,-1 0 0,0-1 0,0 0 0,-1 1 0,-9 9 0,-16 13 0,-1-1 0,-2-2 0,0-1 0,-2-2 0,-71 36 0,106-59 0,0 0 0,0 0 0,-1 0 0,1 0 0,0 0 0,0 0 0,0 0 0,0 0 0,0 0 0,0 0 0,0 0 0,0 0 0,0 0 0,-1 0 0,1 0 0,0 0 0,0 0 0,0 0 0,0 0 0,0 0 0,0 1 0,0-1 0,0 0 0,0 0 0,0 0 0,0 0 0,0 0 0,0 0 0,0 0 0,0 0 0,0 0 0,0 1 0,0-1 0,0 0 0,0 0 0,0 0 0,0 0 0,0 0 0,0 0 0,0 0 0,0 0 0,0 1 0,0-1 0,0 0 0,0 0 0,0 0 0,0 0 0,0 0 0,0 0 0,0 0 0,0 0 0,0 0 0,0 0 0,1 0 0,-1 1 0,0-1 0,0 0 0,0 0 0,0 0 0,0 0 0,0 0 0,0 0 0,0 0 0,13 4 0,28 3 0,-22-3 0,11 1 0,1 3 0,-1 0 0,45 20 0,-66-24 0,0 1 0,0 1 0,-1-1 0,0 1 0,0 0 0,11 12 0,-15-14 0,0 1 0,0 0 0,-1-1 0,0 1 0,0 1 0,0-1 0,-1 0 0,1 1 0,-1-1 0,-1 1 0,1 0 0,0 7 0,-1-10 0,-1 0 0,0 0 0,0 0 0,0 0 0,0 0 0,-1-1 0,1 1 0,-1 0 0,0 0 0,1 0 0,-1 0 0,-1-1 0,1 1 0,0 0 0,-1-1 0,1 1 0,-4 3 0,1-2 0,0 0 0,0 0 0,0-1 0,-1 1 0,1-1 0,-1 0 0,0 0 0,-9 3 0,0-1 0,1 0 0,-1-1 0,0-1 0,0-1 0,0 0 0,-22 1 0,-3-6-1365,5-3-5461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5.757"/>
    </inkml:context>
    <inkml:brush xml:id="br0">
      <inkml:brushProperty name="width" value="0.05" units="cm"/>
      <inkml:brushProperty name="height" value="0.05" units="cm"/>
      <inkml:brushProperty name="color" value="#F6630D"/>
    </inkml:brush>
  </inkml:definitions>
  <inkml:trace contextRef="#ctx0" brushRef="#br0">0 253 24575,'123'-4'0,"214"-34"0,111-56 0,-423 89 0,28-8 0,-49 12 0,-1 0 0,1-1 0,-1 1 0,0-1 0,0 0 0,0 0 0,0 0 0,0 0 0,0 0 0,0-1 0,3-3 0,-6 5 0,1 1 0,-1-1 0,1 0 0,-1 1 0,0-1 0,0 1 0,1-1 0,-1 0 0,0 1 0,0-1 0,0 0 0,0 1 0,0-1 0,0 0 0,0 0 0,0 1 0,0-1 0,0 0 0,0 1 0,0-1 0,-1 0 0,1 1 0,0-1 0,0 1 0,-1-1 0,1 0 0,0 1 0,-1-1 0,1 1 0,-1-1 0,1 1 0,-1-1 0,1 1 0,-1-1 0,1 1 0,-1-1 0,1 1 0,-1 0 0,1-1 0,-2 1 0,-28-14 0,27 13 0,-29-8 0,-1 1 0,0 2 0,-1 1 0,1 2 0,-1 1 0,1 2 0,-38 4 0,68-4 0,1 0 0,-1 1 0,0-1 0,1 1 0,-1-1 0,0 1 0,1 0 0,-1 0 0,1 0 0,-1 1 0,1-1 0,0 1 0,-1-1 0,1 1 0,0 0 0,0 0 0,0-1 0,0 1 0,0 1 0,1-1 0,-1 0 0,1 0 0,-1 1 0,1-1 0,0 1 0,0-1 0,0 1 0,0-1 0,0 5 0,-1 6 0,0 1 0,1-1 0,1 0 0,2 27 0,0-12 0,20 307 0,-14-238-1365,-5-59-5461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0.253"/>
    </inkml:context>
    <inkml:brush xml:id="br0">
      <inkml:brushProperty name="width" value="0.05" units="cm"/>
      <inkml:brushProperty name="height" value="0.05" units="cm"/>
      <inkml:brushProperty name="color" value="#F6630D"/>
    </inkml:brush>
  </inkml:definitions>
  <inkml:trace contextRef="#ctx0" brushRef="#br0">218 1 24575,'2'1'0,"-1"-1"0,0 1 0,1-1 0,-1 1 0,0 0 0,0 0 0,0 0 0,1 0 0,-1 0 0,0 0 0,0 0 0,0 0 0,-1 0 0,1 0 0,0 0 0,0 1 0,-1-1 0,1 0 0,0 1 0,-1-1 0,0 1 0,1-1 0,-1 0 0,0 1 0,1-1 0,-1 1 0,0 1 0,3 42 0,-7-13 0,-1 0 0,-2 0 0,-1-1 0,-1 0 0,-18 38 0,15-36 0,-17 33 0,-53 91 0,31-61 0,49-95 0,1 1 0,0 0 0,1-1 0,-1 1 0,0 0 0,0 0 0,1-1 0,-1 1 0,1 0 0,-1 0 0,1 0 0,0 0 0,0 0 0,0 0 0,0 0 0,0 0 0,0 0 0,1-1 0,-1 1 0,0 0 0,1 0 0,1 3 0,-1-4 0,1 0 0,-1 0 0,1 0 0,-1 0 0,1 0 0,0 0 0,-1 0 0,1 0 0,0-1 0,0 1 0,-1-1 0,1 1 0,0-1 0,0 0 0,0 0 0,0 1 0,0-1 0,0-1 0,0 1 0,-1 0 0,1 0 0,0-1 0,2 0 0,93-17 0,-16 3 0,129-8 0,-103 23 0,38-1 0,-143 1 0,0 0 0,1-1 0,-1 1 0,0 0 0,0-1 0,1 0 0,-1 0 0,0 0 0,0 1 0,0-2 0,0 1 0,0 0 0,0 0 0,0-1 0,-1 1 0,1-1 0,0 1 0,-1-1 0,3-3 0,-2 2 0,0-1 0,0 0 0,-1 0 0,1 0 0,-1 0 0,0 0 0,0-1 0,0 1 0,0-8 0,0-5 0,-2 0 0,0 1 0,-1-1 0,-5-22 0,-6-16 0,-1 1 0,-27-60 0,30 86 0,-2 1 0,-1 0 0,-2 1 0,0 0 0,-34-39 0,44 60 0,1-1 0,-2 1 0,1 0 0,0 0 0,-11-4 0,16 8 0,0 0 0,0 1 0,0-1 0,-1 1 0,1-1 0,0 1 0,0 0 0,-1-1 0,1 1 0,0 0 0,-1 0 0,1 0 0,0 0 0,0 0 0,-1 0 0,1 0 0,-2 1 0,3 0 0,-1-1 0,0 1 0,0 0 0,1-1 0,-1 1 0,0 0 0,1 0 0,-1 0 0,1 0 0,-1 0 0,1-1 0,-1 1 0,1 0 0,0 0 0,-1 0 0,1 0 0,0 0 0,0 0 0,0 0 0,0 0 0,0 0 0,0 0 0,0 0 0,0 0 0,1 2 0,2 16-1365,2-1-5461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2.291"/>
    </inkml:context>
    <inkml:brush xml:id="br0">
      <inkml:brushProperty name="width" value="0.05" units="cm"/>
      <inkml:brushProperty name="height" value="0.05" units="cm"/>
      <inkml:brushProperty name="color" value="#F6630D"/>
    </inkml:brush>
  </inkml:definitions>
  <inkml:trace contextRef="#ctx0" brushRef="#br0">73 0 24575,'-3'27'0,"-1"0"0,-14 46 0,-2 12 0,17-73 0,-3 22 0,-13 39 0,21-69 0,5-7 0,7-8 0,4-5 0,0 1 0,1 1 0,1 0 0,30-15 0,-44 26 0,1 1 0,-1-1 0,1 1 0,0 0 0,-1 1 0,1 0 0,0 0 0,12 0 0,-14 1 0,-1 1 0,0-1 0,0 1 0,1 0 0,-1 1 0,0-1 0,0 1 0,0-1 0,0 1 0,-1 0 0,1 1 0,0-1 0,-1 0 0,1 1 0,3 4 0,-4-4 0,-1 0 0,0 0 0,0 0 0,-1 0 0,1 0 0,0 1 0,-1-1 0,0 0 0,0 1 0,0-1 0,0 1 0,-1-1 0,1 1 0,-1 0 0,0-1 0,0 1 0,0-1 0,0 1 0,-1 0 0,0-1 0,1 1 0,-1-1 0,0 0 0,-1 1 0,1-1 0,-1 0 0,1 0 0,-1 1 0,0-1 0,-3 3 0,3-2 0,0-1 0,-1 1 0,0-1 0,0 1 0,0-1 0,0 0 0,0 0 0,-1 0 0,0 0 0,1-1 0,-1 0 0,0 1 0,0-1 0,0-1 0,0 1 0,0-1 0,-1 1 0,1-1 0,0 0 0,-1-1 0,1 1 0,-1-1 0,1 0 0,-6 0 0,-7-8-1365,4-3-5461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6.180"/>
    </inkml:context>
    <inkml:brush xml:id="br0">
      <inkml:brushProperty name="width" value="0.05" units="cm"/>
      <inkml:brushProperty name="height" value="0.05" units="cm"/>
      <inkml:brushProperty name="color" value="#F6630D"/>
    </inkml:brush>
  </inkml:definitions>
  <inkml:trace contextRef="#ctx0" brushRef="#br0">0 491 24575,'5'-44'0,"-5"43"0,0 0 0,1 0 0,-1 1 0,0-1 0,0 0 0,1 0 0,-1 1 0,0-1 0,1 0 0,-1 1 0,1-1 0,-1 1 0,1-1 0,-1 0 0,1 1 0,-1-1 0,1 1 0,0 0 0,-1-1 0,2 0 0,-1 1 0,0 0 0,0 0 0,0 1 0,0-1 0,0 0 0,0 0 0,-1 1 0,1-1 0,0 1 0,0-1 0,0 1 0,-1-1 0,1 1 0,0-1 0,0 1 0,-1 0 0,1-1 0,0 1 0,-1 0 0,1-1 0,-1 1 0,1 1 0,11 17 0,-1 1 0,-1-1 0,-1 2 0,-1-1 0,8 28 0,-5-15 0,14 39 0,28 124 0,-75-233 0,-12-49 0,-24-93 0,47 135 0,2 1 0,2-2 0,2 1 0,0-58 0,5 78 0,2-1 0,1 1 0,1 0 0,1 0 0,11-30 0,-14 45 0,2 1 0,-1-1 0,1 1 0,0 0 0,1 0 0,0 0 0,0 1 0,1 0 0,-1 0 0,2 0 0,-1 0 0,1 1 0,0 0 0,0 1 0,1 0 0,-1 0 0,11-5 0,-14 9 0,1-1 0,-1 1 0,1 0 0,-1 0 0,1 0 0,-1 1 0,1-1 0,-1 1 0,1 1 0,0-1 0,-1 0 0,1 1 0,-1 0 0,1 0 0,-1 0 0,0 1 0,1 0 0,-1 0 0,0 0 0,0 0 0,0 0 0,0 1 0,-1 0 0,1-1 0,-1 2 0,1-1 0,-1 0 0,0 1 0,0-1 0,3 7 0,1 0 0,-1 0 0,0 0 0,0 1 0,-1 0 0,-1 0 0,0 1 0,0-1 0,-1 1 0,-1 0 0,2 20 0,-4-19-91,0 0 0,-1-1 0,-1 1 0,-1-1 0,1 1 0,-2-1 0,0 0 0,0 0 0,-1 0 0,0-1 0,-1 0 0,-1 0 0,0 0 0,-16 19 0,-10 6-6735</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6.722"/>
    </inkml:context>
    <inkml:brush xml:id="br0">
      <inkml:brushProperty name="width" value="0.05" units="cm"/>
      <inkml:brushProperty name="height" value="0.05" units="cm"/>
      <inkml:brushProperty name="color" value="#F6630D"/>
    </inkml:brush>
  </inkml:definitions>
  <inkml:trace contextRef="#ctx0" brushRef="#br0">223 460 24575,'5'0'0,"0"0"0,-1-1 0,1 0 0,0 0 0,-1 0 0,1 0 0,-1 0 0,1-1 0,-1 0 0,8-4 0,-11 5 0,0 0 0,0 0 0,1 0 0,-1 0 0,0 0 0,0 0 0,0 0 0,0 0 0,0-1 0,-1 1 0,1 0 0,0 0 0,-1-1 0,1 1 0,0-1 0,-1 1 0,0 0 0,1-1 0,-1 1 0,0-1 0,0 1 0,1-1 0,-1 1 0,-1-1 0,1 1 0,0-1 0,0 1 0,0-1 0,-1 1 0,1-1 0,-1 1 0,1-1 0,-1 1 0,0 0 0,1-1 0,-1 1 0,-1-2 0,-2-1 0,1 0 0,-1 0 0,0 1 0,0-1 0,-1 1 0,1 0 0,-1 0 0,1 0 0,-1 1 0,0 0 0,0 0 0,0 0 0,0 0 0,0 1 0,0 0 0,-1 0 0,-9-1 0,7 2 0,0-1 0,1 1 0,-1 0 0,0 0 0,1 1 0,-1 0 0,0 0 0,1 1 0,0 0 0,-1 1 0,1-1 0,-7 5 0,6-1 0,0 0 0,1 1 0,0 0 0,1 0 0,-1 1 0,1 0 0,1 0 0,0 0 0,0 1 0,0 0 0,1 0 0,1 0 0,-1 0 0,1 1 0,1-1 0,0 1 0,0-1 0,0 17 0,2-20 0,0 1 0,0-1 0,0 0 0,1 1 0,0-1 0,1 1 0,-1-1 0,1 0 0,0 0 0,1 0 0,-1 0 0,7 10 0,-6-12 0,0 0 0,1-1 0,-1 1 0,1-1 0,0 1 0,0-1 0,0 0 0,0-1 0,0 1 0,1-1 0,-1 0 0,1 0 0,0 0 0,0 0 0,-1-1 0,1 0 0,0 0 0,6 0 0,-3 0 0,-1-1 0,1 0 0,0 0 0,-1-1 0,1 0 0,-1 0 0,1 0 0,-1-1 0,0-1 0,0 1 0,0-1 0,8-4 0,-5 1 0,-1 0 0,0-1 0,0 1 0,-1-2 0,1 0 0,-2 0 0,11-13 0,-4 1 0,0-1 0,-2 0 0,-1-1 0,-1 0 0,0-1 0,11-43 0,-11 25 0,-2-1 0,4-64 0,-10 79 0,-2 0 0,-1 0 0,-1 0 0,-11-53 0,13 79 0,0 0 0,0 1 0,0-1 0,0 1 0,-1-1 0,1 0 0,0 1 0,0-1 0,0 1 0,0-1 0,-1 0 0,1 1 0,0-1 0,0 1 0,-1-1 0,1 1 0,-1-1 0,1 1 0,0-1 0,-1 1 0,1 0 0,-1-1 0,0 0 0,-3 14 0,1 27 0,0 33-341,4-1 0,3 1-1,20 106 1,-15-138-6485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7.123"/>
    </inkml:context>
    <inkml:brush xml:id="br0">
      <inkml:brushProperty name="width" value="0.05" units="cm"/>
      <inkml:brushProperty name="height" value="0.05" units="cm"/>
      <inkml:brushProperty name="color" value="#F6630D"/>
    </inkml:brush>
  </inkml:definitions>
  <inkml:trace contextRef="#ctx0" brushRef="#br0">1 355 24575,'0'-1'0,"0"0"0,0 0 0,0 0 0,1 1 0,-1-1 0,0 0 0,1 0 0,-1 1 0,1-1 0,-1 0 0,1 0 0,-1 1 0,1-1 0,-1 0 0,1 1 0,-1-1 0,1 1 0,0-1 0,0 1 0,-1-1 0,1 1 0,0-1 0,0 1 0,-1 0 0,1 0 0,1-1 0,27-6 0,-20 6 0,31-7 0,-2-2 0,1-1 0,-2-2 0,1-1 0,-2-2 0,39-24 0,-71 38 0,0-1 0,0 0 0,0 0 0,0 0 0,-1 0 0,1-1 0,-1 0 0,0 1 0,0-1 0,0 0 0,-1-1 0,1 1 0,-1 0 0,0-1 0,0 1 0,-1-1 0,1 0 0,-1 1 0,0-1 0,-1 0 0,1 0 0,-1 0 0,0 0 0,0 0 0,0 1 0,0-1 0,-1 0 0,0 0 0,0 0 0,-1 1 0,1-1 0,-1 0 0,0 1 0,0-1 0,0 1 0,-1 0 0,0 0 0,0 0 0,0 0 0,0 0 0,0 1 0,-1-1 0,1 1 0,-1 0 0,0 0 0,0 0 0,-5-1 0,0-1 0,-1 2 0,0 0 0,1 0 0,-1 0 0,-1 2 0,1-1 0,0 1 0,0 1 0,0-1 0,-1 2 0,1-1 0,0 2 0,0-1 0,0 1 0,0 1 0,0 0 0,0 0 0,1 1 0,-18 9 0,21-9 0,1-1 0,-1 1 0,1 0 0,0 0 0,0 0 0,0 1 0,0 0 0,1 0 0,0 0 0,0 0 0,0 1 0,1 0 0,-1 0 0,1 0 0,1 0 0,-1 0 0,1 0 0,0 1 0,1-1 0,0 1 0,0-1 0,0 1 0,0-1 0,1 1 0,0 0 0,1-1 0,0 1 0,0 0 0,0-1 0,1 1 0,2 7 0,0-3-62,1 1 0,0-1 0,1 0 0,0 0 0,1-1 0,0 1 0,0-2 0,1 1 0,0-1 0,1 0 0,0-1 0,1 0-1,-1 0 1,1-1 0,1 0 0,0-1 0,0 0 0,0-1 0,0 0 0,1-1 0,12 3 0,12-1-6764</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7.467"/>
    </inkml:context>
    <inkml:brush xml:id="br0">
      <inkml:brushProperty name="width" value="0.05" units="cm"/>
      <inkml:brushProperty name="height" value="0.05" units="cm"/>
      <inkml:brushProperty name="color" value="#F6630D"/>
    </inkml:brush>
  </inkml:definitions>
  <inkml:trace contextRef="#ctx0" brushRef="#br0">37 197 24575,'-4'-4'0,"0"-1"0,0 0 0,1 0 0,0-1 0,0 1 0,0-1 0,0 0 0,1 0 0,0 0 0,-3-12 0,5 11 0,2 7 0,6 11 0,9 22 0,45 119 0,3 5 0,-45-126 0,-20-30 0,1 0 0,-1-1 0,1 0 0,-1 1 0,1-1 0,-1 1 0,1-1 0,-1 0 0,1 1 0,0-1 0,-1 0 0,1 1 0,0-1 0,-1 0 0,1 0 0,0 0 0,-1 0 0,1 0 0,0 0 0,-1 0 0,1 0 0,0 0 0,-1 0 0,1 0 0,0 0 0,-1 0 0,1 0 0,0-1 0,-1 1 0,1 0 0,-1 0 0,1-1 0,0 1 0,-1-1 0,1 1 0,-1 0 0,1-1 0,-1 1 0,1-1 0,-1 1 0,1-1 0,-1 1 0,0-1 0,1 0 0,-1 1 0,0-1 0,1 1 0,-1-1 0,0-1 0,6-12 0,-1 0 0,0-1 0,-2 1 0,1-1 0,-2 0 0,0 0 0,-1 0 0,0-17 0,3-21 0,2-27 0,-4 49 0,1 0 0,1 1 0,1-1 0,13-41 0,-17 71-48,-1 0-1,0 0 0,0 0 0,1 0 0,-1 1 1,0-1-1,1 0 0,-1 0 0,1 0 1,-1 0-1,1 1 0,-1-1 0,1 0 1,0 0-1,-1 1 0,1-1 0,0 1 1,0-1-1,-1 1 0,1-1 0,0 1 1,0-1-1,0 1 0,0-1 0,-1 1 0,1 0 1,2-1-1,5 5-6777</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7.841"/>
    </inkml:context>
    <inkml:brush xml:id="br0">
      <inkml:brushProperty name="width" value="0.05" units="cm"/>
      <inkml:brushProperty name="height" value="0.05" units="cm"/>
      <inkml:brushProperty name="color" value="#F6630D"/>
    </inkml:brush>
  </inkml:definitions>
  <inkml:trace contextRef="#ctx0" brushRef="#br0">1 0 24575,'5'0'0,"5"0"0,2 5 0,-1 6 0,-3 1-8191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1.573"/>
    </inkml:context>
    <inkml:brush xml:id="br0">
      <inkml:brushProperty name="width" value="0.05" units="cm"/>
      <inkml:brushProperty name="height" value="0.05" units="cm"/>
      <inkml:brushProperty name="color" value="#F6630D"/>
    </inkml:brush>
  </inkml:definitions>
  <inkml:trace contextRef="#ctx0" brushRef="#br0">1 74 24575,'1'-4'0,"1"0"0,-1 0 0,1 1 0,0-1 0,0 0 0,1 1 0,-1-1 0,1 1 0,0 0 0,3-4 0,9-12 0,-5 7 0,-5 21 0,-4 32 0,-2-32 0,14 286 56,-4-159-766,-9 156-1,-6-228-6115</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2.185"/>
    </inkml:context>
    <inkml:brush xml:id="br0">
      <inkml:brushProperty name="width" value="0.05" units="cm"/>
      <inkml:brushProperty name="height" value="0.05" units="cm"/>
      <inkml:brushProperty name="color" value="#F6630D"/>
    </inkml:brush>
  </inkml:definitions>
  <inkml:trace contextRef="#ctx0" brushRef="#br0">16 95 24575,'-16'0'0,"21"0"0,33 0 0,992-25-1477,-263 1-1352,1564 16 1960,-1479 10-323,-815-1 1759,-25 0-240,1 0 1,-1-1 0,0 0 0,0-1-1,0-1 1,0 0 0,0 0 0,12-5-1,-24 7-309,-1 0 0,1 0-1,0 0 1,0 0-1,0 0 1,0 0 0,-1 0-1,1 0 1,0 0-1,0 0 1,0 0-1,0 0 1,0 0 0,-1 0-1,1 0 1,0 0-1,0 0 1,0-1 0,0 1-1,0 0 1,0 0-1,0 0 1,-1 0-1,1 0 1,0 0 0,0 0-1,0-1 1,0 1-1,0 0 1,0 0 0,0 0-1,0 0 1,0 0-1,0-1 1,0 1-1,0 0 1,0 0 0,0 0-1,0 0 1,0-1-1,0 1 1,0 0 0,0 0-1,0 0 1,0 0-1,0 0 1,0-1 0,0 1-1,0 0 1,0 0-1,0 0 1,0 0-1,0 0 1,1 0 0,-1-1-1,0 1 1,0 0-1,0 0 1,0 0 0,0 0-1,0 0 1,0 0-1,1 0 1,-1 0-1,0 0 1,0-1 0,-14-2 711,-98-9-1151,73 6-6404</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2.700"/>
    </inkml:context>
    <inkml:brush xml:id="br0">
      <inkml:brushProperty name="width" value="0.05" units="cm"/>
      <inkml:brushProperty name="height" value="0.05" units="cm"/>
      <inkml:brushProperty name="color" value="#F6630D"/>
    </inkml:brush>
  </inkml:definitions>
  <inkml:trace contextRef="#ctx0" brushRef="#br0">67 31 24575,'0'-3'0,"-1"1"0,1-1 0,-1 1 0,1-1 0,-1 1 0,0-1 0,0 1 0,-2-5 0,-4 3 0,0 18 0,1 17 0,-3 55 0,6-38 0,-12 371 134,9-102-1633,0-234-5327</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3.183"/>
    </inkml:context>
    <inkml:brush xml:id="br0">
      <inkml:brushProperty name="width" value="0.05" units="cm"/>
      <inkml:brushProperty name="height" value="0.05" units="cm"/>
      <inkml:brushProperty name="color" value="#F6630D"/>
    </inkml:brush>
  </inkml:definitions>
  <inkml:trace contextRef="#ctx0" brushRef="#br0">1 101 24575,'0'-1'0,"1"0"0,0 0 0,-1 0 0,1 1 0,0-1 0,0 0 0,0 1 0,0-1 0,0 0 0,0 1 0,0-1 0,0 1 0,0-1 0,0 1 0,0 0 0,0-1 0,0 1 0,1 0 0,-1 0 0,0 0 0,0 0 0,0 0 0,0 0 0,0 0 0,0 0 0,1 0 0,-1 1 0,0-1 0,0 0 0,0 1 0,0-1 0,0 1 0,0-1 0,0 1 0,0-1 0,0 1 0,0 0 0,0 0 0,-1-1 0,1 1 0,0 0 0,0 0 0,-1 0 0,1 0 0,0 0 0,-1 0 0,1 1 0,5 8 0,-2-1 0,1 1 0,-2 0 0,4 12 0,-3-11 0,-1-3 0,0 0 0,0 0 0,1 0 0,0 0 0,1 0 0,0-1 0,0 0 0,0 0 0,1 0 0,0 0 0,7 5 0,-9-9 0,-1-1 0,1 0 0,-1 0 0,1 0 0,0 0 0,0-1 0,0 1 0,0-1 0,0 0 0,0 0 0,0-1 0,1 1 0,-1-1 0,0 0 0,0 0 0,1 0 0,-1 0 0,0-1 0,0 0 0,0 0 0,0 0 0,0 0 0,0-1 0,0 0 0,4-2 0,6-4 0,0 0 0,-1-1 0,0-1 0,22-21 0,41-51 0,-75 80 0,8-8 0,-1 0 0,0-1 0,9-17 0,-16 26 0,0 0 0,1 0 0,-1 0 0,0 0 0,0 0 0,0 0 0,-1 0 0,1 0 0,0-1 0,-1 1 0,0 0 0,1-1 0,-1 1 0,0 0 0,0-1 0,0 1 0,-1 0 0,1 0 0,0-1 0,-1 1 0,0 0 0,1 0 0,-1-1 0,0 1 0,0 0 0,0 0 0,-2-3 0,1 4 0,0 0 0,0 0 0,0 1 0,0-1 0,1 0 0,-1 1 0,0-1 0,0 1 0,0 0 0,0 0 0,0 0 0,0 0 0,0 0 0,0 0 0,0 0 0,0 1 0,0-1 0,0 0 0,0 1 0,0 0 0,0 0 0,1-1 0,-1 1 0,-2 2 0,-46 27 0,46-28 0,-33 27-1365,0 1-5461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3.995"/>
    </inkml:context>
    <inkml:brush xml:id="br0">
      <inkml:brushProperty name="width" value="0.05" units="cm"/>
      <inkml:brushProperty name="height" value="0.05" units="cm"/>
      <inkml:brushProperty name="color" value="#F6630D"/>
    </inkml:brush>
  </inkml:definitions>
  <inkml:trace contextRef="#ctx0" brushRef="#br0">47 13 24575,'0'-4'0,"-4"-3"0,-7 6 0,-1 7 0,1 7 0,3 11 0,8 11 0,2 8 0,7 11 0,6 10 0,1 9 0,2 5 0,-3-1 0,-2 0 0,-5 1 0,-3-13-8191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2.776"/>
    </inkml:context>
    <inkml:brush xml:id="br0">
      <inkml:brushProperty name="width" value="0.05" units="cm"/>
      <inkml:brushProperty name="height" value="0.05" units="cm"/>
      <inkml:brushProperty name="color" value="#F6630D"/>
    </inkml:brush>
  </inkml:definitions>
  <inkml:trace contextRef="#ctx0" brushRef="#br0">0 79 24575,'31'0'0,"95"-4"0,-113 3 0,-1-1 0,1-1 0,-1 0 0,0 0 0,0-1 0,0-1 0,19-10 0,-30 14 0,1 1 0,-1-1 0,1 0 0,-1 0 0,1 0 0,-1 0 0,0 0 0,0-1 0,0 1 0,1 0 0,-1 0 0,0-1 0,0 1 0,0-3 0,-1 4 0,0-1 0,1 1 0,-1-1 0,0 1 0,0-1 0,-1 1 0,1-1 0,0 1 0,0-1 0,0 1 0,0-1 0,0 1 0,0 0 0,-1-1 0,1 1 0,0-1 0,0 1 0,-1-1 0,1 1 0,0 0 0,-1-1 0,1 1 0,0 0 0,-1-1 0,1 1 0,-1 0 0,1 0 0,0-1 0,-1 1 0,0 0 0,-2-2 0,-1 1 0,1 0 0,-1 0 0,1 0 0,-1 1 0,1-1 0,-1 1 0,0 0 0,1 0 0,-1 0 0,-5 1 0,-8 3 0,0 1 0,1 0 0,-26 11 0,34-12 0,1 0 0,-1 0 0,0 0 0,1 1 0,0 0 0,0 1 0,1 0 0,0 0 0,-6 7 0,10-12 0,1 1 0,-1 0 0,1 0 0,0-1 0,0 1 0,0 0 0,0 0 0,0 0 0,0 0 0,1 0 0,-1 0 0,0 1 0,1-1 0,0 0 0,0 0 0,-1 0 0,1 0 0,1 1 0,-1-1 0,0 0 0,0 0 0,1 0 0,-1 0 0,1 0 0,0 0 0,-1 0 0,1 0 0,0 0 0,0 0 0,1 0 0,-1 0 0,0 0 0,1-1 0,-1 1 0,1 0 0,2 2 0,0-2 0,0 1 0,0-1 0,0 0 0,0 0 0,0-1 0,0 1 0,0-1 0,1 0 0,-1 0 0,0 0 0,1 0 0,-1-1 0,1 0 0,-1 0 0,1 0 0,-1 0 0,7-2 0,16-8 0,19-4 0,-44 14 0,0-1 0,-1 1 0,1 0 0,0 0 0,-1 0 0,1 0 0,0 0 0,-1 1 0,1-1 0,0 0 0,-1 1 0,1-1 0,-1 1 0,1 0 0,0-1 0,-1 1 0,0 0 0,1 0 0,-1 0 0,1 0 0,-1 0 0,0 0 0,2 3 0,15 21-88,-15-19-18,1-1-1,0 1 1,0 0-1,0-1 1,1 0 0,0 0-1,0-1 1,0 1-1,0-1 1,1 0-1,11 6 1,5-2-6720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4.366"/>
    </inkml:context>
    <inkml:brush xml:id="br0">
      <inkml:brushProperty name="width" value="0.05" units="cm"/>
      <inkml:brushProperty name="height" value="0.05" units="cm"/>
      <inkml:brushProperty name="color" value="#F6630D"/>
    </inkml:brush>
  </inkml:definitions>
  <inkml:trace contextRef="#ctx0" brushRef="#br0">29 148 24575,'-1'-1'0,"0"0"0,0 0 0,0 1 0,1-1 0,-1 0 0,0 0 0,0 1 0,0-1 0,-1 1 0,1-1 0,0 1 0,0-1 0,0 1 0,0-1 0,0 1 0,-1 0 0,1 0 0,0 0 0,0 0 0,0 0 0,-2 0 0,0 7 0,13 6 0,13 8 0,0-1 0,2-1 0,39 22 0,-49-32 0,2-1 0,-1-1 0,1 0 0,0-1 0,0 0 0,1-2 0,22 4 0,-33-8 0,-1 0 0,0 0 0,1-1 0,-1 0 0,0 0 0,0 0 0,0-1 0,0 0 0,0 0 0,0 0 0,0-1 0,0 0 0,-1 0 0,0 0 0,1-1 0,-1 0 0,-1 0 0,1 0 0,4-6 0,9-10 0,-1-1 0,-1 0 0,16-30 0,-16 24 0,11-18 0,-15 24 0,27-36 0,-60 99-1365,3-9-5461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5.511"/>
    </inkml:context>
    <inkml:brush xml:id="br0">
      <inkml:brushProperty name="width" value="0.05" units="cm"/>
      <inkml:brushProperty name="height" value="0.05" units="cm"/>
      <inkml:brushProperty name="color" value="#F6630D"/>
    </inkml:brush>
  </inkml:definitions>
  <inkml:trace contextRef="#ctx0" brushRef="#br0">1545 393 24575,'0'-9'0,"0"1"0,0-1 0,-1 1 0,-1 0 0,1 0 0,-4-12 0,3 16 0,0-1 0,0 1 0,-1 0 0,1 1 0,-1-1 0,0 0 0,0 1 0,0-1 0,0 1 0,-1 0 0,1 0 0,-1 1 0,-6-4 0,-2-1 0,0 2 0,-1-1 0,0 2 0,-1 0 0,1 0 0,-1 2 0,1-1 0,-1 2 0,0 0 0,0 0 0,1 1 0,-1 1 0,-24 4 0,-12 5 0,0 1 0,-64 25 0,29-5-66,2 4-1,1 3 1,3 4-1,1 4 1,2 2-1,2 4 1,2 3-1,-75 77 1,113-97 66,1 1 0,2 1 0,1 2 0,3 2 0,1 0 0,-32 69 0,48-86 0,1 0 0,2 0 0,0 1 0,2-1 0,0 1 0,0 27 0,4-33 0,1 0 0,1 0 0,1-1 0,1 1 0,0-1 0,2 0 0,0 0 0,0 0 0,10 18 0,-5-16-12,1 1-1,1-2 1,0 0 0,2 0 0,0-1-1,1-1 1,1 0 0,18 15 0,-8-12-29,1 0 0,0-2 1,2-1-1,0-1 1,31 12-1,2-5-17,1-3-1,1-2 0,1-3 0,0-4 0,71 5 0,-25-10-55,1-4 1,0-5-1,-1-5 0,0-5 1,0-5-1,-2-4 1,0-6-1,-2-4 0,-2-4 1,-1-6-1,153-84 0,-201 93 112,-2-2 0,-2-3 0,-2-2 0,-1-2 0,-2-2 0,-2-2 0,47-63 0,-67 76 1,-1-2-1,-2-1 1,-2-1 0,-1-1-1,-1-1 1,-3 0-1,-1-1 1,-1 0 0,-3-1-1,-2-1 1,7-82 0,-14 98 1,-2-1 0,-1 0 0,-1 0 0,-1 1 0,-1 0 0,-2 0 0,-1 0 0,0 1 0,-2 0 0,-1 0 0,-1 1 0,-1 1 0,-1 0 0,-1 1 0,-1 1 0,-1 0 0,0 1 0,-2 0 0,0 2 0,-2 0 0,0 2 0,0 0 0,-2 1 0,1 1 0,-2 2 0,-49-20 0,29 17 45,0 2 1,-1 2 0,-1 2 0,-80-5-1,31 11-617,-117 10 1,65 6-4004</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6.171"/>
    </inkml:context>
    <inkml:brush xml:id="br0">
      <inkml:brushProperty name="width" value="0.05" units="cm"/>
      <inkml:brushProperty name="height" value="0.05" units="cm"/>
      <inkml:brushProperty name="color" value="#F6630D"/>
    </inkml:brush>
  </inkml:definitions>
  <inkml:trace contextRef="#ctx0" brushRef="#br0">396 85 24575,'2'0'0,"0"-1"0,0 0 0,0 0 0,-1 0 0,1 0 0,0-1 0,0 1 0,-1-1 0,1 1 0,0-1 0,-1 1 0,0-1 0,1 0 0,-1 1 0,0-1 0,0 0 0,0 0 0,0 0 0,0 0 0,0 0 0,-1 0 0,1 0 0,-1-1 0,1 1 0,-1 0 0,0 0 0,0 0 0,0 0 0,0-1 0,0 1 0,-1 0 0,1 0 0,-1-2 0,-1 1 0,-1 1 0,1 0 0,0 0 0,-1 0 0,0 1 0,1-1 0,-1 1 0,0-1 0,0 1 0,0 0 0,0 0 0,0 0 0,0 0 0,0 1 0,0-1 0,0 1 0,0 0 0,-5 0 0,-6 0 0,0 1 0,-25 4 0,22-2 0,1 1 0,-1 0 0,1 2 0,0 0 0,0 0 0,1 2 0,0 0 0,0 1 0,1 0 0,0 1 0,0 1 0,1 0 0,1 1 0,0 0 0,1 1 0,0 0 0,1 1 0,0 0 0,-11 21 0,18-28 0,1 0 0,-1 0 0,1-1 0,0 2 0,1-1 0,0 0 0,0 0 0,0 0 0,1 0 0,0 1 0,0-1 0,1 0 0,0 0 0,0 0 0,1 1 0,0-1 0,0-1 0,0 1 0,5 7 0,-2-5 0,0 0 0,1-1 0,0 0 0,0 0 0,1-1 0,0 0 0,1 0 0,-1 0 0,1-1 0,1 0 0,-1-1 0,1 0 0,11 5 0,4 1 14,1-2-1,0-1 0,0-1 0,1-1 1,-1-1-1,1-2 0,0 0 1,52-2-1,-46-3-199,0-2 1,-1-1-1,0-1 0,0-2 1,-1-1-1,1-2 1,27-13-1,-10 0-6640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6.574"/>
    </inkml:context>
    <inkml:brush xml:id="br0">
      <inkml:brushProperty name="width" value="0.05" units="cm"/>
      <inkml:brushProperty name="height" value="0.05" units="cm"/>
      <inkml:brushProperty name="color" value="#F6630D"/>
    </inkml:brush>
  </inkml:definitions>
  <inkml:trace contextRef="#ctx0" brushRef="#br0">23 213 24575,'0'-1'0,"0"0"0,0 0 0,0 0 0,-1 0 0,1 0 0,0 0 0,-1 0 0,1 0 0,0 0 0,-1 0 0,1 0 0,-1 0 0,0 0 0,1 0 0,-1 0 0,0 1 0,1-1 0,-3-1 0,3 2 0,0 0 0,-1-1 0,1 1 0,0 0 0,-1 0 0,1 0 0,-1 0 0,1 0 0,0 0 0,-1 0 0,1 0 0,0 0 0,-1 0 0,1 0 0,-1 0 0,1 0 0,0 0 0,-1 1 0,1-1 0,0 0 0,-1 0 0,1 0 0,0 0 0,-1 1 0,1-1 0,0 0 0,0 0 0,-1 1 0,1-1 0,0 0 0,0 1 0,-1-1 0,1 0 0,0 1 0,0-1 0,0 0 0,0 1 0,-1-1 0,1 0 0,0 1 0,0-1 0,0 0 0,0 1 0,0-1 0,0 0 0,0 1 0,0-1 0,0 1 0,0-1 0,0 0 0,0 1 0,0-1 0,0 0 0,1 1 0,-1 13 0,0-1 0,1 1 0,5 25 0,1 7 0,0 319 0,-7-365 0,1-23 0,11-280 0,-7 254 0,2 1 0,2 0 0,1 0 0,26-67 0,-34 110 0,0 1 0,-1 0 0,2 0 0,-1 0 0,0 0 0,1 0 0,-1 0 0,1 1 0,0-1 0,0 1 0,1 0 0,-1 0 0,8-5 0,-9 7 0,1 0 0,0 0 0,-1 1 0,1-1 0,0 1 0,-1-1 0,1 1 0,0 0 0,-1 0 0,1 0 0,0 1 0,-1-1 0,1 0 0,0 1 0,-1 0 0,1 0 0,-1 0 0,1 0 0,-1 0 0,1 0 0,-1 1 0,0-1 0,0 1 0,4 2 0,5 5 0,1 1 0,-1 1 0,-1 0 0,0 0 0,16 24 0,36 72 0,-39-66 0,-10-17-195,0-1 0,-2 2 0,-1-1 0,0 1 0,-2 1 0,9 52 0,-14-47-6631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6.918"/>
    </inkml:context>
    <inkml:brush xml:id="br0">
      <inkml:brushProperty name="width" value="0.05" units="cm"/>
      <inkml:brushProperty name="height" value="0.05" units="cm"/>
      <inkml:brushProperty name="color" value="#F6630D"/>
    </inkml:brush>
  </inkml:definitions>
  <inkml:trace contextRef="#ctx0" brushRef="#br0">12 134 24575,'-4'-5'0,"-2"-5"0,4-7 0,8 0 0,8 3 0,10-1 0,10 2 0,9 3 0,7 4 0,3-2 0,3 0 0,1 2 0,-10 1-8191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7.290"/>
    </inkml:context>
    <inkml:brush xml:id="br0">
      <inkml:brushProperty name="width" value="0.05" units="cm"/>
      <inkml:brushProperty name="height" value="0.05" units="cm"/>
      <inkml:brushProperty name="color" value="#F6630D"/>
    </inkml:brush>
  </inkml:definitions>
  <inkml:trace contextRef="#ctx0" brushRef="#br0">17 227 24575,'-11'-1'0,"6"2"0,9 12 0,-2-9 0,36 85 0,-3 2 0,-5 2 0,25 129 0,-54-198 0,-1-24 0,0 0 0,0 1 0,0-1 0,0 0 0,-1 0 0,1 0 0,0 0 0,0 0 0,0 0 0,0 0 0,-1 1 0,1-1 0,0 0 0,0 0 0,0 0 0,-1 0 0,1 0 0,0 0 0,0 0 0,0 0 0,0 0 0,-1 0 0,1 0 0,0 0 0,0 0 0,0 0 0,-1 0 0,1 0 0,0 0 0,0 0 0,0 0 0,-1 0 0,1-1 0,0 1 0,0 0 0,0 0 0,0 0 0,-1 0 0,1 0 0,0 0 0,0-1 0,0 1 0,0 0 0,0 0 0,0 0 0,0 0 0,-1-1 0,1 1 0,0 0 0,-24-39 0,3-7 0,2-1 0,2-1 0,2-1 0,2 0 0,3-1 0,1 0 0,3-1 0,2 1 0,2-54 0,3 91 0,0 0 0,1 0 0,0 1 0,1-1 0,0 0 0,1 1 0,8-18 0,-10 26 0,0 0 0,1 0 0,-1 0 0,1 1 0,0-1 0,0 0 0,0 1 0,1 0 0,-1 0 0,1 0 0,0 1 0,0-1 0,0 1 0,0-1 0,0 2 0,1-1 0,-1 0 0,0 1 0,1-1 0,-1 1 0,1 1 0,0-1 0,8 0 0,-8 1 0,-1 0 0,1 0 0,-1 1 0,1 0 0,-1-1 0,1 1 0,-1 1 0,1-1 0,-1 1 0,0-1 0,0 1 0,0 0 0,0 1 0,0-1 0,0 1 0,-1 0 0,1 0 0,-1 0 0,0 0 0,0 0 0,0 1 0,0 0 0,-1-1 0,1 1 0,2 7 0,-2-5 0,-1 0 0,0 0 0,0 0 0,0 1 0,-1-1 0,0 1 0,-1 0 0,1-1 0,-1 1 0,0-1 0,-1 1 0,0 0 0,0-1 0,0 1 0,-1-1 0,0 0 0,-3 8 0,-20 32-1365,-5-3-5461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8.680"/>
    </inkml:context>
    <inkml:brush xml:id="br0">
      <inkml:brushProperty name="width" value="0.05" units="cm"/>
      <inkml:brushProperty name="height" value="0.05" units="cm"/>
      <inkml:brushProperty name="color" value="#F6630D"/>
    </inkml:brush>
  </inkml:definitions>
  <inkml:trace contextRef="#ctx0" brushRef="#br0">123 528 24575,'0'-4'0,"0"0"0,0 1 0,0-1 0,-1 0 0,1 0 0,-1 0 0,0 1 0,0-1 0,-1 1 0,1-1 0,-2-3 0,2 6 0,1 1 0,-1-1 0,1 0 0,-1 1 0,0-1 0,1 1 0,-1-1 0,0 1 0,1-1 0,-1 1 0,0-1 0,0 1 0,1 0 0,-1-1 0,0 1 0,0 0 0,0 0 0,0 0 0,1 0 0,-3-1 0,1 2 0,0-1 0,0 0 0,0 1 0,0 0 0,0-1 0,0 1 0,0 0 0,0 0 0,0 0 0,0 0 0,-2 2 0,-2 1 0,1 0 0,0 0 0,0 0 0,0 1 0,0-1 0,1 1 0,0 1 0,0-1 0,0 0 0,1 1 0,0 0 0,0 0 0,0 0 0,1 0 0,0 0 0,0 1 0,0-1 0,0 8 0,1-9 0,1 0 0,1 0 0,-1-1 0,0 1 0,1 0 0,0 0 0,0-1 0,1 1 0,-1-1 0,1 1 0,0-1 0,0 1 0,1-1 0,-1 0 0,1 0 0,0 0 0,0-1 0,0 1 0,0-1 0,1 1 0,-1-1 0,1 0 0,0 0 0,0-1 0,6 4 0,-3-3 0,0 0 0,1-1 0,-1 0 0,1 0 0,-1-1 0,1 0 0,0 0 0,0 0 0,-1-1 0,1-1 0,0 1 0,0-1 0,-1 0 0,1-1 0,0 0 0,-1 0 0,8-4 0,-6 3 0,0 0 0,-1-1 0,1-1 0,-1 1 0,0-1 0,0-1 0,0 1 0,-1-1 0,0-1 0,0 1 0,0-1 0,-1 0 0,9-14 0,-12 14 0,0 0 0,-1 0 0,0 0 0,0-1 0,-1 1 0,0 0 0,-1-1 0,1 1 0,-1 0 0,-1-1 0,1 1 0,-1 0 0,0-1 0,-1 1 0,0 0 0,0 0 0,-1 0 0,0 0 0,-4-8 0,-8-14 0,-1 2 0,-1 0 0,-23-27 0,-48-47 0,-3-3 0,86 97 0,1 1 0,-1-1 0,1 0 0,0 0 0,-5-16 0,9 22 0,-1 0 0,1-1 0,-1 1 0,1-1 0,0 1 0,-1-1 0,1 1 0,0-1 0,0 0 0,0 1 0,0-1 0,0 1 0,1-1 0,-1 1 0,0-1 0,1 1 0,-1-1 0,1 1 0,0-1 0,-1 1 0,1 0 0,0-1 0,0 1 0,0 0 0,0 0 0,0 0 0,0-1 0,0 1 0,0 0 0,0 0 0,1 0 0,-1 1 0,0-1 0,1 0 0,-1 0 0,0 1 0,1-1 0,1 0 0,9-2 0,-1 1 0,1 0 0,0 0 0,0 1 0,0 1 0,20 1 0,3 3 0,35 7 0,-60-9 0,0 1 0,0 0 0,-1 0 0,1 0 0,-1 2 0,0-1 0,0 1 0,0 0 0,12 10 0,-18-12 0,1 0 0,-1 0 0,-1 0 0,1 0 0,0 1 0,-1-1 0,0 1 0,0 0 0,0-1 0,0 1 0,0 0 0,-1 0 0,0 0 0,0 0 0,0 1 0,0-1 0,-1 0 0,1 0 0,-1 1 0,0-1 0,0 0 0,-1 0 0,1 1 0,-1-1 0,-2 5 0,0 1 0,-1 0 0,0-1 0,0 1 0,-1-1 0,-1 0 0,0 0 0,-9 11 0,-56 56 0,48-52 0,-10 8-1365,6-4-5461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9.379"/>
    </inkml:context>
    <inkml:brush xml:id="br0">
      <inkml:brushProperty name="width" value="0.05" units="cm"/>
      <inkml:brushProperty name="height" value="0.05" units="cm"/>
      <inkml:brushProperty name="color" value="#F6630D"/>
    </inkml:brush>
  </inkml:definitions>
  <inkml:trace contextRef="#ctx0" brushRef="#br0">106 34 24575,'4'-4'0,"-1"1"0,2 0 0,-1 0 0,0 0 0,1 0 0,-1 0 0,1 1 0,0 0 0,0 0 0,0 0 0,5-1 0,-8 3 0,-1 0 0,1-1 0,0 1 0,-1 0 0,1 0 0,0 0 0,-1 0 0,1 0 0,0 1 0,-1-1 0,1 0 0,-1 1 0,1-1 0,0 1 0,-1 0 0,1-1 0,-1 1 0,0 0 0,1 0 0,-1 0 0,0 0 0,1 0 0,-1 0 0,0 1 0,0-1 0,0 0 0,0 1 0,0-1 0,0 0 0,0 1 0,-1-1 0,1 1 0,0-1 0,-1 1 0,1 0 0,0 2 0,3 22 0,-1-1 0,-2 1 0,0-1 0,-5 47 0,0 3 0,5-51 0,0-3 0,-4-38 0,-21-143 0,23 153 0,-1 0 0,1 0 0,-2 0 0,1 0 0,-6-12 0,7 18 0,1 0 0,0 1 0,-1-1 0,1 0 0,-1 0 0,0 0 0,1 0 0,-1 0 0,1 1 0,-1-1 0,0 0 0,0 0 0,0 1 0,1-1 0,-1 1 0,0-1 0,0 1 0,0-1 0,0 1 0,0-1 0,0 1 0,0 0 0,0 0 0,0-1 0,0 1 0,0 0 0,0 0 0,0 0 0,0 0 0,0 0 0,0 0 0,0 1 0,0-1 0,0 0 0,0 0 0,0 1 0,0-1 0,0 1 0,0-1 0,0 1 0,0-1 0,0 1 0,0-1 0,1 1 0,-1 0 0,0-1 0,0 1 0,1 0 0,-2 1 0,-14 17 0,0 1 0,2 0 0,0 0 0,1 2 0,2-1 0,0 2 0,1 0 0,-8 26 0,17-44 0,0-1 0,0 0 0,0 0 0,0 0 0,1 1 0,0-1 0,0 0 0,0 1 0,0-1 0,1 0 0,-1 1 0,1-1 0,1 0 0,-1 0 0,0 0 0,1 0 0,0 0 0,0 0 0,0 0 0,0-1 0,1 1 0,-1-1 0,1 1 0,0-1 0,0 0 0,6 5 0,0-2 0,1 0 0,-1 0 0,1-1 0,0 0 0,0 0 0,1-1 0,-1-1 0,1 0 0,17 3 0,-19-5 0,0 1 0,0-2 0,0 1 0,0-1 0,0 0 0,0-1 0,0 0 0,0 0 0,0-1 0,0 0 0,-1-1 0,1 0 0,-1 0 0,1-1 0,-1 0 0,0-1 0,-1 1 0,1-2 0,-1 1 0,0-1 0,0 0 0,0 0 0,-1-1 0,0 0 0,-1 0 0,1 0 0,-1-1 0,-1 0 0,1 0 0,-2 0 0,1 0 0,-1-1 0,0 1 0,0-1 0,-1 0 0,1-16 0,-1 7 0,-1-1 0,-1 1 0,0-1 0,-2 0 0,0 1 0,-1-1 0,-8-25 0,9 37 0,-1-1 0,0 1 0,-1 0 0,1 0 0,-1 1 0,-1-1 0,1 1 0,-1 0 0,-6-6 0,8 9 0,-1-1 0,0 1 0,-1 0 0,1 1 0,0-1 0,-1 1 0,0 0 0,1 0 0,-1 0 0,0 0 0,0 1 0,0 0 0,0 0 0,-10 0 0,9 1-59,-1 1 0,1 0-1,-1 1 1,1-1-1,0 1 1,-1 1 0,1-1-1,0 1 1,0 0 0,1 0-1,-1 1 1,1 0 0,0 0-1,-1 0 1,2 1-1,-1-1 1,0 1 0,1 0-1,0 0 1,0 1 0,1-1-1,-4 8 1,-2 9-6767</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9.737"/>
    </inkml:context>
    <inkml:brush xml:id="br0">
      <inkml:brushProperty name="width" value="0.05" units="cm"/>
      <inkml:brushProperty name="height" value="0.05" units="cm"/>
      <inkml:brushProperty name="color" value="#F6630D"/>
    </inkml:brush>
  </inkml:definitions>
  <inkml:trace contextRef="#ctx0" brushRef="#br0">55 105 24575,'4'-22'0,"-4"22"0,0 0 0,0 0 0,1 0 0,-1 0 0,0 0 0,1 0 0,-1 0 0,0 0 0,0 0 0,1 0 0,-1 0 0,0 0 0,1 0 0,-1 0 0,0 0 0,0 0 0,1 0 0,-1 0 0,0 1 0,0-1 0,1 0 0,-1 0 0,0 0 0,0 0 0,0 1 0,1-1 0,-1 0 0,0 0 0,0 0 0,0 1 0,0-1 0,1 0 0,-1 0 0,0 1 0,0-1 0,0 0 0,0 1 0,2 3 0,0 0 0,0-1 0,-1 1 0,1 0 0,-1 1 0,0-1 0,0 0 0,0 5 0,-2-4 0,0 1 0,0 0 0,0 0 0,0-1 0,-1 1 0,0-1 0,0 1 0,-4 5 0,5-9 0,0 0 0,0-1 0,0 1 0,0 0 0,-1-1 0,1 1 0,-1-1 0,1 0 0,-1 1 0,1-1 0,-1 0 0,-1 1 0,2-1 0,0-1 0,0 0 0,0 0 0,0 1 0,0-1 0,0 0 0,0 0 0,0 0 0,0 0 0,0 0 0,0-1 0,0 1 0,0 0 0,0 0 0,0 0 0,0-1 0,1 1 0,-1-1 0,0 1 0,0-1 0,0 1 0,0-1 0,1 1 0,-1-1 0,0 1 0,0-2 0,-1-1 0,0 0 0,0 0 0,0 0 0,0 0 0,1 0 0,-1 0 0,1-1 0,0 1 0,0 0 0,1-1 0,-1 1 0,0-1 0,1 1 0,0-1 0,0 1 0,0-1 0,0 1 0,1-1 0,1-4 0,0-5 0,1-1 0,0 1 0,10-22 0,1 7-1365,1 3-5461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0.126"/>
    </inkml:context>
    <inkml:brush xml:id="br0">
      <inkml:brushProperty name="width" value="0.05" units="cm"/>
      <inkml:brushProperty name="height" value="0.05" units="cm"/>
      <inkml:brushProperty name="color" value="#F6630D"/>
    </inkml:brush>
  </inkml:definitions>
  <inkml:trace contextRef="#ctx0" brushRef="#br0">110 49 24575,'5'0'0,"1"-5"0,0-6 0,-1-6 0,-2 5 0,-6 8 0,-2 11 0,-5 8 0,0 11 0,-4 10 0,0 9 0,-1 0 0,2 3 0,-3 2 0,3 2 0,2-3 0,4-6 0,3-9-8191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3.123"/>
    </inkml:context>
    <inkml:brush xml:id="br0">
      <inkml:brushProperty name="width" value="0.05" units="cm"/>
      <inkml:brushProperty name="height" value="0.05" units="cm"/>
      <inkml:brushProperty name="color" value="#F6630D"/>
    </inkml:brush>
  </inkml:definitions>
  <inkml:trace contextRef="#ctx0" brushRef="#br0">0 135 24575,'12'-13'0,"-1"-1"0,0 0 0,10-19 0,21-27 0,-68 131 0,21-49 0,1-1 0,1 1 0,0 0 0,2 31 0,-2 7 0,-4-21 120,7-37-203,-1 0 1,0 0-1,1 0 1,-1-1-1,0 1 1,0 0-1,0-1 1,0 1-1,0-1 1,-1 1-1,1-1 1,0 1-1,-1-1 1,1 0-1,-1 0 1,1 0-1,-3 2 1,-6-1-6744</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0.513"/>
    </inkml:context>
    <inkml:brush xml:id="br0">
      <inkml:brushProperty name="width" value="0.05" units="cm"/>
      <inkml:brushProperty name="height" value="0.05" units="cm"/>
      <inkml:brushProperty name="color" value="#F6630D"/>
    </inkml:brush>
  </inkml:definitions>
  <inkml:trace contextRef="#ctx0" brushRef="#br0">57 79 24575,'4'0'0,"0"0"0,0 0 0,0 1 0,0-1 0,0 1 0,0 0 0,0 0 0,0 0 0,0 0 0,-1 1 0,1 0 0,0 0 0,4 3 0,-6-3 0,0 0 0,0 0 0,-1 0 0,1 0 0,-1 0 0,1 0 0,-1 0 0,0 0 0,0 1 0,0-1 0,0 1 0,0-1 0,-1 1 0,1-1 0,-1 1 0,1-1 0,-1 1 0,0-1 0,0 1 0,0 0 0,-1-1 0,0 5 0,0-2 0,0 0 0,-1 0 0,0 1 0,0-1 0,-1 0 0,1-1 0,-1 1 0,0 0 0,0-1 0,-1 0 0,-7 8 0,10-11 0,0 1 0,0-1 0,0 0 0,0 0 0,0 0 0,0 0 0,-1 0 0,1-1 0,0 1 0,-1 0 0,1 0 0,-1-1 0,1 1 0,-1-1 0,1 1 0,-1-1 0,1 0 0,-1 0 0,1 0 0,-1 1 0,1-1 0,-1-1 0,0 1 0,1 0 0,-1 0 0,1-1 0,-1 1 0,1 0 0,-1-1 0,1 0 0,-1 1 0,1-1 0,0 0 0,-1 0 0,1 0 0,0 0 0,0 0 0,0 0 0,-1 0 0,1 0 0,0 0 0,0 0 0,1-1 0,-3-1 0,-2-7 0,0 0 0,0 0 0,1 0 0,0-1 0,1 0 0,0 1 0,1-1 0,-2-22 0,3 27 0,1 1 0,0 0 0,1-1 0,-1 1 0,1 0 0,0-1 0,0 1 0,1 0 0,3-7 0,-4 10 0,0-1 0,1 1 0,-1-1 0,1 1 0,0 0 0,0 0 0,0 0 0,0 0 0,0 0 0,0 0 0,1 0 0,-1 1 0,0-1 0,1 1 0,0 0 0,-1 0 0,1 0 0,3-1 0,-2 1-105,-1 0 0,1 1 0,0 0 0,-1 0 0,1 0 0,0 0 0,-1 1 0,1-1 0,0 1 0,-1 0 0,1 0 0,4 2 0,16 8-6721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1.122"/>
    </inkml:context>
    <inkml:brush xml:id="br0">
      <inkml:brushProperty name="width" value="0.05" units="cm"/>
      <inkml:brushProperty name="height" value="0.05" units="cm"/>
      <inkml:brushProperty name="color" value="#F6630D"/>
    </inkml:brush>
  </inkml:definitions>
  <inkml:trace contextRef="#ctx0" brushRef="#br0">2200 216 24575,'6'-12'0,"0"2"0,-1 0 0,0-1 0,-1 0 0,0 1 0,-1-1 0,3-13 0,-6 20 0,0 1 0,0-1 0,0 0 0,0 1 0,-1-1 0,1 1 0,-1-1 0,0 1 0,0 0 0,-1-1 0,1 1 0,-1 0 0,1 0 0,-1 0 0,0 0 0,0 0 0,0 0 0,-1 0 0,1 1 0,0-1 0,-1 1 0,0 0 0,0-1 0,-5-2 0,-2 0 0,0-1 0,-1 2 0,1-1 0,-1 1 0,0 1 0,0 0 0,0 1 0,-1 0 0,1 0 0,0 2 0,-1-1 0,-22 3 0,-9 2 0,0 3 0,-43 12 0,-26 12-65,2 4 1,-126 60-1,-201 123-1161,41 22 1007,316-183 233,4 3 1,-120 121 0,170-153-8,1 1 0,1 0 0,2 2 1,1 1-1,1 1 0,2 0 0,-20 51 1,33-69 0,0 1 0,2 1 1,-1-1-1,2 0 1,0 1-1,1-1 1,1 1-1,2 21 0,0-24 2,0-1-1,1 0 0,1 0 0,0 0 0,1 0 1,1 0-1,0-1 0,0 0 0,1 0 0,1-1 0,11 14 1,-1-5 80,2-1 1,0-1-1,0-1 1,2 0 0,0-2-1,1 0 1,1-2 0,0 0-1,0-2 1,1-1-1,28 8 1,10 0-111,1-4 0,0-2 0,97 5 0,-30-11-47,1-6 0,-1-6 1,0-5-1,-1-7 1,-1-4-1,-1-7 0,-1-5 1,-2-5-1,-1-6 1,190-99-1,-248 107 51,-1-3-1,-2-2 1,-3-4 0,73-68-1,-103 85 9,-1-2 0,-2-1 0,-1-1 0,-1-1-1,-2-1 1,-2-2 0,-1 0 0,-2-1 0,17-50-1,-29 69 9,-1-1 0,-1 0 0,0 0 0,-2-1 0,0 1 0,-1-1 0,-1 1 0,-5-32 0,3 37 0,-2 0 0,0 1 0,0-1 0,-1 0 0,-1 1 0,-1 0 0,0 1 0,0 0 0,-1 0 0,-1 0 0,-1 1 0,-11-12 0,1 4 0,-1 2-1,-2 0 0,1 2 1,-2 0-1,0 2 0,-1 0 1,0 2-1,-36-13 0,-9 2 12,-1 3-1,-73-11 0,11 11-274,-1 5-1,0 6 0,-203 11 1,188 10-5653</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1.995"/>
    </inkml:context>
    <inkml:brush xml:id="br0">
      <inkml:brushProperty name="width" value="0.05" units="cm"/>
      <inkml:brushProperty name="height" value="0.05" units="cm"/>
      <inkml:brushProperty name="color" value="#F6630D"/>
    </inkml:brush>
  </inkml:definitions>
  <inkml:trace contextRef="#ctx0" brushRef="#br0">86 407 24575,'-4'-28'0,"4"27"0,0 0 0,0 1 0,0-1 0,0 0 0,0 0 0,0 1 0,0-1 0,0 0 0,-1 0 0,1 1 0,0-1 0,-1 0 0,1 1 0,0-1 0,-1 0 0,1 1 0,-1-1 0,1 1 0,-1-1 0,1 1 0,-1-1 0,1 1 0,-1-1 0,1 1 0,-1-1 0,0 1 0,1 0 0,-1-1 0,0 1 0,0 0 0,0-1 0,-1 3 0,1 0 0,0 0 0,0 0 0,0 0 0,0 0 0,0 0 0,0 0 0,1 0 0,-1 0 0,1 0 0,-1 0 0,1 0 0,0 1 0,0-1 0,0 0 0,0 3 0,0 0 0,0 193 0,-1 19 0,1-216 0,0 0 0,0 1 0,0-1 0,0 0 0,-1 1 0,1-1 0,0 0 0,-1 0 0,1 1 0,0-1 0,-1 0 0,0 0 0,1 1 0,-1-1 0,0 0 0,-1 1 0,2-1 0,-1-1 0,1 0 0,0 0 0,-1 0 0,1 0 0,-1 0 0,1 0 0,-1 0 0,1 0 0,-1 0 0,1-1 0,-1 1 0,1 0 0,0 0 0,-1 0 0,1 0 0,-1-1 0,1 1 0,0 0 0,-1 0 0,1-1 0,-1 1 0,1 0 0,0-1 0,0 1 0,-1 0 0,1-1 0,0 1 0,-1-1 0,-2-4 0,0 1 0,0-1 0,1 1 0,-1-1 0,1 0 0,-2-9 0,-3-29 0,1 1 0,3-1 0,3-64 0,0 60 0,0 6 0,2-1 0,1 2 0,2-1 0,21-78 0,-22 105 0,0 0 0,2 1 0,-1-1 0,2 1 0,0 1 0,0-1 0,1 1 0,1 1 0,0-1 0,0 1 0,1 1 0,1 0 0,0 0 0,0 1 0,1 1 0,0 0 0,21-11 0,-27 16 0,0 1 0,0 0 0,1 0 0,-1 0 0,1 1 0,-1 0 0,1 0 0,0 0 0,-1 1 0,1 0 0,0 1 0,-1-1 0,1 1 0,-1 1 0,1-1 0,-1 1 0,1 0 0,-1 1 0,12 5 0,-14-5 0,1 0 0,-1 0 0,0 1 0,0-1 0,0 1 0,0 0 0,-1 0 0,1 0 0,-1 1 0,0-1 0,0 1 0,-1 0 0,0-1 0,1 1 0,-1 0 0,-1 1 0,1-1 0,-1 0 0,0 0 0,0 1 0,-1-1 0,1 0 0,-1 1 0,-1-1 0,0 8 0,-1-1 0,-1 0 0,0 0 0,-1 0 0,-1-1 0,1 1 0,-2-1 0,0 0 0,0-1 0,-1 1 0,0-1 0,-13 13 0,-12 12 0,-60 49 0,68-64 0,21-17 0,0 0 0,0-1 0,0 1 0,1 0 0,-1 1 0,1-1 0,-1 0 0,1 1 0,0-1 0,0 1 0,1 0 0,-3 5 0,4-6 0,0 0 0,-1 0 0,1 0 0,0 0 0,1 0 0,-1 0 0,0 0 0,1 1 0,0-1 0,0 0 0,0-1 0,0 1 0,0 0 0,0 0 0,1 0 0,3 4 0,137 234 0,-95-174-1365,-26-41-5461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2.431"/>
    </inkml:context>
    <inkml:brush xml:id="br0">
      <inkml:brushProperty name="width" value="0.05" units="cm"/>
      <inkml:brushProperty name="height" value="0.05" units="cm"/>
      <inkml:brushProperty name="color" value="#F6630D"/>
    </inkml:brush>
  </inkml:definitions>
  <inkml:trace contextRef="#ctx0" brushRef="#br0">53 353 24575,'-3'-8'0,"0"0"0,0 0 0,1 0 0,0 0 0,1 0 0,-1-14 0,1 13 0,0-1 0,-1 1 0,-5-17 0,6 72 0,2 64 0,2-28 0,-4 1 0,-12 81 0,3-128 0,10-36 0,0 0 0,0 0 0,0 0 0,0 0 0,0 0 0,0 0 0,0-1 0,0 1 0,0 0 0,0 0 0,0 0 0,0 0 0,0 0 0,0 0 0,0 0 0,0 0 0,0 0 0,0-1 0,0 1 0,0 0 0,0 0 0,0 0 0,0 0 0,0 0 0,0 0 0,0 0 0,-1 0 0,1 0 0,0 0 0,0 0 0,0 0 0,0 0 0,0 0 0,0 0 0,0 0 0,0 0 0,0 0 0,-1 0 0,1 0 0,0 0 0,0 0 0,0 0 0,0 0 0,0 0 0,0 0 0,0 0 0,0 0 0,0 0 0,-1 0 0,1 0 0,0 0 0,0 0 0,0 0 0,0 0 0,0 0 0,0 0 0,0 0 0,0 0 0,0 0 0,0 0 0,0 0 0,0 0 0,-1 0 0,1 1 0,0-1 0,0 0 0,-1-23 0,7-57 0,32-150 0,6 49 0,-36 157 0,0 1 0,2-1 0,0 1 0,2 1 0,18-27 0,-26 43 0,1 0 0,-1 0 0,2 0 0,-1 1 0,0 0 0,1 0 0,0 1 0,0-1 0,0 1 0,1 0 0,10-4 0,-13 7 0,0-1 0,0 2 0,0-1 0,1 0 0,-1 1 0,0 0 0,0 0 0,0 0 0,0 0 0,0 1 0,1-1 0,-1 1 0,0 0 0,0 0 0,0 1 0,-1-1 0,1 1 0,0 0 0,-1 0 0,1 0 0,-1 0 0,5 4 0,4 5 0,-1 0 0,0 0 0,-1 1 0,-1 0 0,1 1 0,-2 0 0,0 0 0,0 1 0,9 24 0,3 17 0,16 70 0,-30-103 0,8 40-341,-3-1 0,-2 1-1,1 89 1,-9-101-6485</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2.790"/>
    </inkml:context>
    <inkml:brush xml:id="br0">
      <inkml:brushProperty name="width" value="0.05" units="cm"/>
      <inkml:brushProperty name="height" value="0.05" units="cm"/>
      <inkml:brushProperty name="color" value="#F6630D"/>
    </inkml:brush>
  </inkml:definitions>
  <inkml:trace contextRef="#ctx0" brushRef="#br0">1 287 24575,'0'-4'0,"0"-12"0,0-6 0,4-10 0,7-4 0,6 0 0,9 5 0,10 5 0,12 5 0,8 3 0,8 3 0,7 6 0,0 3 0,-1 3 0,-5-3 0,-12 0-8191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3.241"/>
    </inkml:context>
    <inkml:brush xml:id="br0">
      <inkml:brushProperty name="width" value="0.05" units="cm"/>
      <inkml:brushProperty name="height" value="0.05" units="cm"/>
      <inkml:brushProperty name="color" value="#F6630D"/>
    </inkml:brush>
  </inkml:definitions>
  <inkml:trace contextRef="#ctx0" brushRef="#br0">112 523 24575,'-13'-16'0,"11"13"0,1 1 0,-1-1 0,0 0 0,-1 1 0,1-1 0,0 1 0,-1 0 0,1 0 0,-1 0 0,1 0 0,-6-2 0,14 41 0,2 28 0,-3 1 0,-5 85 0,0-95 0,0-52 0,0 3 0,0 0 0,0-1 0,-1 1 0,1 0 0,-1-1 0,-1 1 0,1-1 0,-5 12 0,5-18 0,1 0 0,0 0 0,0 1 0,0-1 0,0 0 0,0 0 0,0 0 0,0 0 0,0 1 0,0-1 0,0 0 0,-1 0 0,1 0 0,0 0 0,0 0 0,0 0 0,0 0 0,0 1 0,-1-1 0,1 0 0,0 0 0,0 0 0,0 0 0,0 0 0,-1 0 0,1 0 0,0 0 0,0 0 0,0 0 0,0 0 0,-1 0 0,1 0 0,0 0 0,0 0 0,0 0 0,-1 0 0,1 0 0,0 0 0,0 0 0,0 0 0,0 0 0,-1 0 0,1-1 0,0 1 0,0 0 0,0 0 0,0 0 0,0 0 0,-1 0 0,1 0 0,0-1 0,0 1 0,-8-14 0,-3-18 0,-3-44 0,-5-104 0,16 142 0,-4-46 0,3 0 0,10-126 0,-4 195 0,0 0 0,1 0 0,1 0 0,0 0 0,1 1 0,1 0 0,8-17 0,-10 25 0,-1 1 0,0 0 0,1 0 0,0 0 0,0 0 0,1 1 0,0-1 0,-1 1 0,1 0 0,0 1 0,1-1 0,-1 1 0,1 0 0,-1 0 0,1 1 0,0 0 0,0 0 0,0 0 0,0 1 0,8-1 0,-2 1 0,-1 1 0,1 1 0,0 0 0,0 0 0,-1 1 0,1 1 0,-1 0 0,0 1 0,1 0 0,-2 0 0,1 1 0,12 8 0,-7-4 0,-1 1 0,0 1 0,-1 0 0,0 1 0,-1 1 0,-1 0 0,15 18 0,-23-25 0,1-1 0,-1 1 0,-1 0 0,1 1 0,-1-1 0,0 0 0,-1 1 0,1 0 0,-1 0 0,-1-1 0,1 1 0,-1 0 0,0 0 0,-1 0 0,1 1 0,-2-1 0,1 0 0,-1 0 0,0 0 0,0 0 0,-1 0 0,0 0 0,0-1 0,-1 1 0,1-1 0,-1 1 0,-1-1 0,1 0 0,-1 0 0,-1 0 0,1-1 0,-1 1 0,1-1 0,-2 0 0,-8 6 0,-4 4-273,-2-2 0,0 0 0,0-2 0,-35 15 0,-17 3-6553</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7.023"/>
    </inkml:context>
    <inkml:brush xml:id="br0">
      <inkml:brushProperty name="width" value="0.05" units="cm"/>
      <inkml:brushProperty name="height" value="0.05" units="cm"/>
      <inkml:brushProperty name="color" value="#F6630D"/>
    </inkml:brush>
  </inkml:definitions>
  <inkml:trace contextRef="#ctx0" brushRef="#br0">707 214 24575,'0'-1'0,"0"1"0,1-1 0,-1 0 0,0 0 0,0 1 0,0-1 0,0 0 0,0 0 0,0 1 0,0-1 0,-1 0 0,1 0 0,0 1 0,0-1 0,0 0 0,-1 1 0,1-1 0,0 0 0,-1 1 0,1-1 0,-1 1 0,0-2 0,-12 10 0,-4 4 0,1-4 0,0 1 0,-1-2 0,-1 0 0,1-2 0,-1 0 0,0 0 0,0-2 0,0 0 0,-1-1 0,1-1 0,-1-1 0,1 0 0,-37-6 0,52 5 0,-1 0 0,1 0 0,0 1 0,0-2 0,0 1 0,0 0 0,0-1 0,0 1 0,0-1 0,1 0 0,-1 0 0,0 0 0,1 0 0,0-1 0,-1 1 0,1 0 0,0-1 0,0 0 0,1 1 0,-1-1 0,0 0 0,1 0 0,-2-6 0,2 4 0,0 0 0,0-1 0,1 1 0,0-1 0,0 0 0,0 1 0,1 0 0,-1-1 0,1 1 0,1-1 0,-1 1 0,1 0 0,4-9 0,-1 4 0,0 0 0,1 1 0,0-1 0,1 1 0,0 0 0,0 1 0,1-1 0,0 1 0,0 1 0,18-12 0,-23 16 0,1 1 0,-1 0 0,1 0 0,0 0 0,0 0 0,0 0 0,0 1 0,0 0 0,0 0 0,0 0 0,0 0 0,1 1 0,-1-1 0,0 1 0,1 0 0,-1 0 0,0 1 0,0-1 0,1 1 0,-1 0 0,0 0 0,0 1 0,0-1 0,0 1 0,0 0 0,0 0 0,-1 0 0,1 0 0,-1 1 0,1 0 0,3 3 0,-1 1 0,1 1 0,-1 0 0,-1 0 0,1 1 0,-2 0 0,1 0 0,-1 0 0,0 0 0,-1 1 0,0-1 0,-1 1 0,0 0 0,0 0 0,-1 0 0,0 0 0,-1 0 0,-1 15 0,-2 2 0,0-1 0,-2 1 0,-1-1 0,-1 0 0,-14 35 0,10-35 0,-2-1 0,0 0 0,-2-1 0,-1 0 0,0-1 0,-2-1 0,-1-1 0,0-1 0,-33 27 0,37-35 0,0 0 0,0-1 0,-1-1 0,-1-1 0,1 0 0,-2-1 0,1-1 0,-1 0 0,0-1 0,0-2 0,-1 1 0,1-2 0,-1-1 0,-37 1 0,52-3 0,0 0 0,1-1 0,-1 1 0,0-1 0,0 0 0,1 0 0,-1 0 0,1 0 0,-1-1 0,1 1 0,0-1 0,-1 0 0,1 0 0,0 0 0,0 0 0,0-1 0,1 1 0,-1-1 0,0 0 0,1 0 0,0 0 0,0 0 0,0 0 0,0 0 0,0 0 0,1-1 0,-1 1 0,1-1 0,0 1 0,0-1 0,0 0 0,0 1 0,1-1 0,0 0 0,-1 0 0,1 1 0,1-1 0,-1 0 0,0 1 0,1-1 0,0 0 0,0 1 0,0-1 0,3-5 0,1-4 0,0 0 0,1 1 0,1-1 0,0 1 0,1 0 0,0 1 0,20-21 0,-21 25 0,0 1 0,0 0 0,0 0 0,1 0 0,0 1 0,0 0 0,1 1 0,-1-1 0,1 2 0,0-1 0,0 1 0,15-2 0,-20 4 0,1 1 0,0 0 0,0 0 0,-1 1 0,1-1 0,0 1 0,-1 0 0,1 0 0,-1 1 0,1-1 0,-1 1 0,0 0 0,0 0 0,1 1 0,-1-1 0,-1 1 0,1 0 0,0 0 0,-1 0 0,1 0 0,-1 1 0,5 6 0,6 9 0,-1 0 0,-1 2 0,13 30 0,-2-6 0,-10-26-227,0-1-1,1 0 1,1-1-1,1 0 1,27 22-1,-15-15-6598</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7.602"/>
    </inkml:context>
    <inkml:brush xml:id="br0">
      <inkml:brushProperty name="width" value="0.05" units="cm"/>
      <inkml:brushProperty name="height" value="0.05" units="cm"/>
      <inkml:brushProperty name="color" value="#F6630D"/>
    </inkml:brush>
  </inkml:definitions>
  <inkml:trace contextRef="#ctx0" brushRef="#br0">89 195 24575,'0'-3'0,"0"1"0,1-1 0,-1 1 0,1-1 0,-1 1 0,1-1 0,0 1 0,0-1 0,0 1 0,0 0 0,0 0 0,0-1 0,3-2 0,-3 4 0,-1 1 0,0 0 0,1-1 0,-1 1 0,1 0 0,-1-1 0,0 1 0,1 0 0,-1 0 0,1-1 0,-1 1 0,1 0 0,-1 0 0,1 0 0,-1 0 0,1-1 0,-1 1 0,1 0 0,-1 0 0,1 0 0,-1 0 0,1 0 0,-1 0 0,2 1 0,-1-1 0,0 1 0,0-1 0,0 1 0,0 0 0,-1 0 0,1-1 0,0 1 0,0 0 0,0 0 0,-1 0 0,1 0 0,-1 0 0,1 0 0,-1 0 0,1 0 0,0 2 0,12 52 0,-11-45 0,0 0 0,0 0 0,1 0 0,0 0 0,7 14 0,-9-22 0,1 1 0,-1-1 0,1 0 0,-1 0 0,1 0 0,0-1 0,0 1 0,0 0 0,0 0 0,0-1 0,0 0 0,1 1 0,-1-1 0,0 0 0,1 0 0,-1 0 0,0 0 0,1-1 0,-1 1 0,1-1 0,0 1 0,-1-1 0,1 0 0,-1 0 0,1 0 0,4-1 0,1 0 0,0-1 0,0 0 0,0-1 0,0 0 0,0 0 0,-1 0 0,0-1 0,0 0 0,0-1 0,0 1 0,0-1 0,-1-1 0,0 1 0,9-12 0,-7 9 0,-1-2 0,0 1 0,0-1 0,-1 0 0,0 0 0,-1-1 0,-1 1 0,1-1 0,4-21 0,-8 28 0,0 0 0,-1 0 0,1 0 0,-1-1 0,0 1 0,0 0 0,0 0 0,-1 0 0,1 0 0,-1 0 0,0 0 0,0 0 0,-1 0 0,1 0 0,-1 0 0,0 1 0,0-1 0,-3-4 0,1 4 0,0-1 0,-1 1 0,1 0 0,-1 0 0,0 1 0,0-1 0,0 1 0,0 0 0,-1 1 0,1-1 0,-9-1 0,-3-1 0,0 1 0,0 1 0,-1 0 0,1 1 0,-1 1 0,0 1 0,-27 3 0,34-2 0,0 1 0,0 0 0,1 1 0,-1 0 0,0 0 0,1 1 0,0 1 0,-15 8 0,21-11 0,1 1 0,-1 0 0,1 0 0,-1 0 0,1 0 0,0 1 0,0 0 0,1-1 0,-1 1 0,1 0 0,0 0 0,0 0 0,0 1 0,0-1 0,1 0 0,0 1 0,-1-1 0,2 1 0,-1-1 0,0 1 0,1-1 0,0 1 0,1 5 0,-1-3-62,1 1 0,0-1 0,0 0 0,1 1 0,0-1 0,1 0 0,-1 0 0,1 0 0,1 0 0,-1-1 0,1 1 0,0-1-1,1 0 1,-1 0 0,1 0 0,0-1 0,1 0 0,-1 0 0,1 0 0,0 0 0,13 6 0,10 2-6764</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8.008"/>
    </inkml:context>
    <inkml:brush xml:id="br0">
      <inkml:brushProperty name="width" value="0.05" units="cm"/>
      <inkml:brushProperty name="height" value="0.05" units="cm"/>
      <inkml:brushProperty name="color" value="#F6630D"/>
    </inkml:brush>
  </inkml:definitions>
  <inkml:trace contextRef="#ctx0" brushRef="#br0">115 70 24575,'-1'-40'0,"0"43"0,0 1 0,-1 0 0,0 0 0,1-1 0,-2 1 0,1-1 0,0 0 0,-1 1 0,1-1 0,-1 0 0,0-1 0,0 1 0,0 0 0,-5 2 0,7-4 0,-1 1 0,0-1 0,-1 0 0,1 0 0,0 0 0,0-1 0,0 1 0,0 0 0,-1-1 0,1 1 0,0-1 0,-1 0 0,1 0 0,0 0 0,-1 0 0,1 0 0,0-1 0,-1 1 0,1-1 0,0 1 0,0-1 0,0 0 0,-1 0 0,1 0 0,-3-2 0,3 2 4,1 0-1,0-1 0,0 1 1,0 0-1,0-1 0,0 1 1,0-1-1,0 1 0,0-1 1,0 0-1,1 1 0,-1-1 0,1 1 1,-1-1-1,1 0 0,0 0 1,0 1-1,0-1 0,-1 0 1,2 0-1,-1 1 0,0-1 1,0 0-1,0 0 0,1 1 1,-1-1-1,1 0 0,0 1 1,-1-1-1,1 1 0,0-1 1,0 1-1,0-1 0,0 1 1,1-2-1,-1 1-48,0 1 0,0-1 0,1 0 0,-1 1 0,0 0 0,0-1 0,1 1 0,-1 0 0,1-1 0,-1 1 0,1 0 0,-1 0 0,1 0 0,0 0 0,0 1 0,-1-1 0,1 0 0,0 1 0,0-1 0,0 1 0,0 0 0,-1-1 0,1 1 0,0 0 0,0 0 0,0 0 0,0 1 0,0-1 0,0 0 0,0 1 0,-1-1 0,4 2 0,6 7-6781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8.370"/>
    </inkml:context>
    <inkml:brush xml:id="br0">
      <inkml:brushProperty name="width" value="0.05" units="cm"/>
      <inkml:brushProperty name="height" value="0.05" units="cm"/>
      <inkml:brushProperty name="color" value="#F6630D"/>
    </inkml:brush>
  </inkml:definitions>
  <inkml:trace contextRef="#ctx0" brushRef="#br0">231 0 24575,'5'0'0,"-4"0"0,-6 5 0,-7 5 0,-1 7 0,-4 5 0,-3 7 0,-3 4 0,-2 6 0,3 5 0,1 0 0,-1 1 0,4-1 0,4 0 0,1-2 0,1-9-8191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3.510"/>
    </inkml:context>
    <inkml:brush xml:id="br0">
      <inkml:brushProperty name="width" value="0.05" units="cm"/>
      <inkml:brushProperty name="height" value="0.05" units="cm"/>
      <inkml:brushProperty name="color" value="#F6630D"/>
    </inkml:brush>
  </inkml:definitions>
  <inkml:trace contextRef="#ctx0" brushRef="#br0">0 164 24575,'16'1'0,"-1"0"0,0 2 0,21 4 0,-25-3 0,1-2 0,-1 1 0,1-2 0,0 0 0,0 0 0,0-1 0,14-1 0,-12-2 0,0 1 0,0-2 0,0 0 0,-1-1 0,0 0 0,15-8 0,-24 11 0,-1 0 0,1 0 0,-1 0 0,0-1 0,0 1 0,0-1 0,0 1 0,0-1 0,-1 0 0,1 0 0,-1-1 0,0 1 0,0 0 0,0-1 0,0 1 0,0-1 0,-1 0 0,0 1 0,0-1 0,0 0 0,0 0 0,0 0 0,-1 0 0,0 0 0,0 1 0,0-8 0,-1 8 0,1 0 0,-1 0 0,1 1 0,-1-1 0,0 0 0,0 1 0,0-1 0,-1 1 0,1-1 0,-1 1 0,1 0 0,-1 0 0,0 0 0,1-1 0,-1 2 0,0-1 0,0 0 0,-1 0 0,1 1 0,0-1 0,-1 1 0,1-1 0,-1 1 0,1 0 0,-1 0 0,1 0 0,-1 1 0,0-1 0,1 0 0,-1 1 0,0 0 0,0 0 0,1 0 0,-5 0 0,-2 1 0,-1-1 0,1 2 0,0-1 0,0 2 0,0-1 0,0 1 0,0 0 0,-16 9 0,11-3 0,0 0 0,0 1 0,1 1 0,0 0 0,-14 17 0,21-22 0,1 0 0,0 0 0,0 0 0,1 1 0,0 0 0,0 0 0,0 0 0,1 0 0,0 1 0,1-1 0,0 1 0,0-1 0,-2 13 0,4-17 5,1 1 1,-1 0-1,0 0 0,1 0 0,0 0 0,0-1 1,0 1-1,0 0 0,0-1 0,1 1 0,0-1 1,0 1-1,0-1 0,0 0 0,0 0 0,1 0 1,-1 0-1,1 0 0,0 0 0,0-1 0,0 1 1,4 2-1,2 0-191,0-1 1,0 0-1,0 0 0,0 0 1,0-1-1,1-1 1,13 3-1,26 1-6640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8.727"/>
    </inkml:context>
    <inkml:brush xml:id="br0">
      <inkml:brushProperty name="width" value="0.05" units="cm"/>
      <inkml:brushProperty name="height" value="0.05" units="cm"/>
      <inkml:brushProperty name="color" value="#F6630D"/>
    </inkml:brush>
  </inkml:definitions>
  <inkml:trace contextRef="#ctx0" brushRef="#br0">217 72 24575,'0'-1'0,"1"0"0,0 0 0,-1 1 0,1-1 0,0 0 0,-1 1 0,1-1 0,0 0 0,0 1 0,0-1 0,-1 1 0,1-1 0,0 1 0,0 0 0,0-1 0,0 1 0,0 0 0,0 0 0,0-1 0,0 1 0,0 0 0,0 0 0,0 0 0,0 0 0,0 1 0,0-1 0,0 0 0,0 0 0,0 0 0,0 1 0,0-1 0,0 0 0,0 1 0,0 0 0,0 0 0,0 0 0,0 0 0,-1 0 0,1 0 0,0 0 0,-1 1 0,1-1 0,-1 0 0,0 0 0,1 0 0,-1 1 0,0-1 0,0 0 0,0 0 0,0 1 0,0-1 0,0 0 0,0 1 0,0-1 0,0 0 0,0 0 0,-1 1 0,1-1 0,-1 0 0,1 0 0,-2 2 0,-1 3 0,0 0 0,-1-1 0,0 1 0,0-1 0,0 0 0,-1 0 0,1-1 0,-1 1 0,0-1 0,-1 0 0,1 0 0,-1-1 0,0 0 0,1 0 0,-1 0 0,-11 3 0,10-3 0,0-1 0,0-1 0,-1 1 0,1-1 0,0 0 0,0-1 0,-1 0 0,1 0 0,0 0 0,-1-1 0,1 0 0,0 0 0,0-1 0,0 0 0,-8-4 0,13 5 0,-1 0 0,1 1 0,0-2 0,0 1 0,0 0 0,1 0 0,-1-1 0,0 1 0,0-1 0,1 1 0,-1-1 0,1 0 0,-1 0 0,1 1 0,0-1 0,0 0 0,0 0 0,0 0 0,0-1 0,0 1 0,1 0 0,-1 0 0,1 0 0,-1 0 0,1-1 0,0 1 0,0 0 0,0-1 0,0 1 0,0 0 0,0 0 0,1-1 0,-1 1 0,1 0 0,-1 0 0,1 0 0,0 0 0,0 0 0,0 0 0,2-2 0,1-4 0,0 1 0,1 0 0,1 0 0,-1 1 0,1-1 0,0 1 0,0 0 0,1 1 0,10-7 0,-12 8 0,0 1 0,1 0 0,-1 1 0,1 0 0,-1 0 0,1 0 0,0 0 0,0 1 0,0 0 0,0 0 0,0 1 0,0-1 0,0 1 0,9 1 0,-11 0 0,-1 0 0,1 0 0,0 1 0,-1-1 0,1 1 0,-1-1 0,0 1 0,1 0 0,-1 0 0,0 1 0,0-1 0,0 1 0,-1-1 0,1 1 0,0 0 0,-1 0 0,0 0 0,0 0 0,0 1 0,0-1 0,0 1 0,-1-1 0,3 8 0,2 15-1365,-3-1-5461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9.177"/>
    </inkml:context>
    <inkml:brush xml:id="br0">
      <inkml:brushProperty name="width" value="0.05" units="cm"/>
      <inkml:brushProperty name="height" value="0.05" units="cm"/>
      <inkml:brushProperty name="color" value="#F6630D"/>
    </inkml:brush>
  </inkml:definitions>
  <inkml:trace contextRef="#ctx0" brushRef="#br0">2387 103 24575,'-55'-17'0,"-2"3"0,-104-13 0,-116 15 0,154 16-169,0 5 0,1 5 1,1 6-1,-136 40 0,160-30 142,1 3 0,1 5 0,3 4 0,1 3 0,-121 83 1,171-99 22,2 1 1,1 2 0,1 1 0,1 3-1,3 0 1,-53 74 0,73-91-1,1 1 0,1 1 1,0 0-1,2 0 0,0 1 1,2 0-1,0 1 0,1 0 1,2 0-1,0 0 1,2 0-1,0 1 0,2-1 1,0 1-1,2-1 0,6 34 1,-3-33-10,2 0 0,1 0 1,1-1-1,1 0 1,1-1-1,1 0 1,21 29-1,-12-23-31,1-1 0,2-2-1,0 0 1,51 38 0,-24-27-10,1-3 1,1-2-1,2-3 0,1-2 1,103 33-1,-63-31-27,1-5 0,1-3 0,0-5 0,2-5-1,-1-3 1,1-5 0,115-13 0,-131 2-24,-1-5-1,-1-3 1,117-40-1,-135 33 78,-2-2 0,-1-3 0,-1-2-1,94-68 1,-122 75 47,-2-1 0,0-1-1,-2-2 1,-1-1 0,-1-1 0,-2-1-1,-1-1 1,-1-1 0,33-70-1,-42 72-10,-2 0 0,0-1 0,-3 0-1,0 0 1,-2-1 0,-1 0 0,-2-1-1,-2 1 1,0 0 0,-3-1 0,0 1-1,-9-37 1,4 36-8,-2 0 0,-2 1 0,-1 0 0,-2 0 0,0 2 0,-3 0 0,0 0 0,-2 2 0,-1 0 0,-28-30 0,19 28 0,-1 2 0,0 1 0,-3 1 0,0 2 0,-1 2 0,-2 0 0,0 3 0,-50-21 0,-106-24-922,9 21-3689</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21.320"/>
    </inkml:context>
    <inkml:brush xml:id="br0">
      <inkml:brushProperty name="width" value="0.05" units="cm"/>
      <inkml:brushProperty name="height" value="0.05" units="cm"/>
      <inkml:brushProperty name="color" value="#F6630D"/>
    </inkml:brush>
  </inkml:definitions>
  <inkml:trace contextRef="#ctx0" brushRef="#br0">413 1 24575,'-4'8'0,"1"1"0,0 0 0,1 0 0,0 0 0,-2 16 0,0 5 0,-61 443-274,29 3-458,10-99-475,-197 1306 588,187-1449 273,31-189-4667</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22.198"/>
    </inkml:context>
    <inkml:brush xml:id="br0">
      <inkml:brushProperty name="width" value="0.05" units="cm"/>
      <inkml:brushProperty name="height" value="0.05" units="cm"/>
      <inkml:brushProperty name="color" value="#F6630D"/>
    </inkml:brush>
  </inkml:definitions>
  <inkml:trace contextRef="#ctx0" brushRef="#br0">100 439 24575,'-3'-4'0,"0"1"0,0 0 0,0-1 0,1 0 0,-1 0 0,1 0 0,0 0 0,0 0 0,0 0 0,0 0 0,1-1 0,0 1 0,0-1 0,0 1 0,0-1 0,1 1 0,-1-1 0,2-4 0,-1 5 0,1 0 0,0 1 0,0-1 0,0 0 0,1 1 0,-1-1 0,1 1 0,0 0 0,0 0 0,0 0 0,0 0 0,1 0 0,-1 0 0,1 0 0,0 1 0,0-1 0,0 1 0,0 0 0,0 0 0,0 0 0,8-3 0,11-5 0,1 2 0,0 0 0,0 2 0,26-4 0,103-9 0,-109 15 0,1116-76-2013,-400 36 949,-686 39 1069,1029-88 1062,-1119 108 1064,7-8-2163,1 0 1,0 0 0,-11 14-1,16-15 32,0 0 0,1 1 0,0 0 0,0 0 0,1 0 0,0 0 0,0 0 0,0 0 0,1 0 0,0 0 0,1 1 0,0 11 0,1 8 0,2 1 0,7 27 0,-5-29 0,149 1035 0,-116-442 0,-36-458 0,-36 297 0,-96 231 0,91-469 0,35-199 0,4-15 0,-1 0 0,0 0 0,-1 0 0,0 0 0,1 0 0,-5 6 0,5-9 0,-1-1 0,0 0 0,1 0 0,-1 1 0,0-1 0,-1 0 0,1-1 0,0 1 0,0 0 0,-1-1 0,1 1 0,-1-1 0,0 0 0,1 1 0,-1-2 0,-5 3 0,-45 8 0,-1-1 0,-103 3 0,84-8 0,-507 38-1765,-1497 126-6055,1664-128 9214</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23.307"/>
    </inkml:context>
    <inkml:brush xml:id="br0">
      <inkml:brushProperty name="width" value="0.05" units="cm"/>
      <inkml:brushProperty name="height" value="0.05" units="cm"/>
      <inkml:brushProperty name="color" value="#F6630D"/>
    </inkml:brush>
  </inkml:definitions>
  <inkml:trace contextRef="#ctx0" brushRef="#br0">56 1 24575,'0'5'0,"0"5"0,-4 11 0,-2 12 0,0 8 0,1 12 0,-3 6 0,0 7 0,1 6 0,2 5 0,1-1 0,3-5 0,0-5 0,1-9 0,0-9 0,0-9 0,0-10-8191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23.680"/>
    </inkml:context>
    <inkml:brush xml:id="br0">
      <inkml:brushProperty name="width" value="0.05" units="cm"/>
      <inkml:brushProperty name="height" value="0.05" units="cm"/>
      <inkml:brushProperty name="color" value="#F6630D"/>
    </inkml:brush>
  </inkml:definitions>
  <inkml:trace contextRef="#ctx0" brushRef="#br0">375 72 24575,'0'0'0,"0"-1"0,0 1 0,0 0 0,0-1 0,0 1 0,0-1 0,0 1 0,0-1 0,0 1 0,0 0 0,0-1 0,0 1 0,0-1 0,-1 1 0,1 0 0,0-1 0,0 1 0,0-1 0,-1 1 0,1 0 0,0-1 0,-1 1 0,1 0 0,0 0 0,0-1 0,-1 1 0,1 0 0,-1 0 0,1-1 0,0 1 0,-1 0 0,1 0 0,-1 0 0,-16 4 0,-13 17 0,14-2 0,1 1 0,1 0 0,-22 45 0,5-9 0,20-39 0,-63 98 0,64-102 0,0 0 0,-1-1 0,0 0 0,-1-1 0,0 0 0,-16 10 0,27-20 0,1-1 0,-1 1 0,1 0 0,-1-1 0,1 1 0,-1-1 0,0 0 0,1 1 0,-1-1 0,0 1 0,1-1 0,-1 0 0,0 0 0,1 1 0,-1-1 0,0 0 0,0 0 0,1 0 0,-1 0 0,0 0 0,0 0 0,1 0 0,-1 0 0,0 0 0,0 0 0,1 0 0,-1 0 0,0-1 0,1 1 0,-1 0 0,0 0 0,0-1 0,1 1 0,-1-1 0,1 1 0,-1 0 0,0-1 0,1 1 0,-2-2 0,2 0 0,-1 0 0,1 1 0,0-1 0,0 0 0,0 0 0,0 0 0,0 1 0,0-1 0,0 0 0,0 0 0,1 0 0,-1 1 0,1-1 0,-1 0 0,1 0 0,1-1 0,23-50 0,3 2 0,2 2 0,2 0 0,2 2 0,74-79 0,-98 116 0,0 1 0,1 0 0,-1 0 0,1 1 0,1 0 0,0 1 0,15-6 0,-22 11 0,0 0 0,0 0 0,0 1 0,1-1 0,-1 1 0,1 1 0,-1-1 0,1 1 0,-1 0 0,1 0 0,-1 0 0,1 1 0,-1 0 0,0 0 0,1 1 0,-1-1 0,0 1 0,0 0 0,0 0 0,9 6 0,-5-2 14,0 1 0,-1 0 0,0 1 0,0 0 0,0 0 0,11 18 0,31 58-1477,-18-21-5363</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23.282"/>
    </inkml:context>
    <inkml:brush xml:id="br0">
      <inkml:brushProperty name="width" value="0.05" units="cm"/>
      <inkml:brushProperty name="height" value="0.05" units="cm"/>
      <inkml:brushProperty name="color" value="#F6630D"/>
    </inkml:brush>
  </inkml:definitions>
  <inkml:trace contextRef="#ctx0" brushRef="#br0">0 1 24575,'7'0'0,"-1"1"0,0 0 0,0 1 0,0-1 0,0 1 0,0 1 0,0-1 0,0 1 0,5 3 0,33 13 0,27-3 0,1-3 0,140 5 0,-136-13 0,678 10 0,-309-13 0,-132 23 0,-310-25-22,-6-3 72,-9-3-1443,-2 0-5433</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4.277"/>
    </inkml:context>
    <inkml:brush xml:id="br0">
      <inkml:brushProperty name="width" value="0.05" units="cm"/>
      <inkml:brushProperty name="height" value="0.05" units="cm"/>
      <inkml:brushProperty name="color" value="#F6630D"/>
    </inkml:brush>
  </inkml:definitions>
  <inkml:trace contextRef="#ctx0" brushRef="#br0">385 169 24575,'0'-169'0,"10"378"0,0-12 0,-14 92-424,-69 473 1,-139 273 469,169-881-46,-25 114 0,68-267-25,-2 8 82,1 0 0,0 0-1,1 0 1,0 16 0,0-23-86,1-1-1,-1 1 1,0 0 0,1 0-1,-1 0 1,1 0-1,0-1 1,0 1 0,0 0-1,0 0 1,0-1-1,0 1 1,0-1 0,0 1-1,0-1 1,1 1-1,-1-1 1,1 0 0,-1 0-1,1 0 1,-1 0-1,1 0 1,0 0 0,0 0-1,-1 0 1,1-1-1,2 2 1,20 2-6797</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4.762"/>
    </inkml:context>
    <inkml:brush xml:id="br0">
      <inkml:brushProperty name="width" value="0.05" units="cm"/>
      <inkml:brushProperty name="height" value="0.05" units="cm"/>
      <inkml:brushProperty name="color" value="#F6630D"/>
    </inkml:brush>
  </inkml:definitions>
  <inkml:trace contextRef="#ctx0" brushRef="#br0">1 166 24575,'0'0'0,"0"1"0,0 0 0,0 0 0,1 0 0,-1-1 0,0 1 0,0 0 0,1-1 0,-1 1 0,1 0 0,-1 0 0,0-1 0,1 1 0,-1-1 0,1 1 0,0 0 0,-1-1 0,1 1 0,-1-1 0,1 1 0,0-1 0,-1 0 0,1 1 0,0-1 0,0 0 0,-1 1 0,2-1 0,24 5 0,-22-4 0,80 5 0,92-4 0,-83-3 0,1139-21-3844,-603 7 2464,472-6 529,2868-77-4772,-3893 96 6311,-6 1 1134,112-17 0,-163 12-612,-24 1 555,-28 1-226,-12 2-941,-2 1-6535</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5.581"/>
    </inkml:context>
    <inkml:brush xml:id="br0">
      <inkml:brushProperty name="width" value="0.05" units="cm"/>
      <inkml:brushProperty name="height" value="0.05" units="cm"/>
      <inkml:brushProperty name="color" value="#F6630D"/>
    </inkml:brush>
  </inkml:definitions>
  <inkml:trace contextRef="#ctx0" brushRef="#br0">29 160 24575,'-28'0'0,"28"0"0,57 0 0,1283-33-2930,-567 8-248,281 1-327,1410-5 2399,-1711 24-898,-5-11 3643,-534 1 1521,-182 8-2727,-28 2-1133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4.242"/>
    </inkml:context>
    <inkml:brush xml:id="br0">
      <inkml:brushProperty name="width" value="0.05" units="cm"/>
      <inkml:brushProperty name="height" value="0.05" units="cm"/>
      <inkml:brushProperty name="color" value="#F6630D"/>
    </inkml:brush>
  </inkml:definitions>
  <inkml:trace contextRef="#ctx0" brushRef="#br0">56 12 24575,'0'-4'0,"5"-2"0,1 4 0,-1 9 0,0 6 0,-1 7 0,-2 8 0,-6 14 0,-2 9 0,1 10 0,-5 8 0,0 2 0,-2 2 0,-1 4 0,4 1 0,2-2 0,2-5 0,3-15-8191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6.366"/>
    </inkml:context>
    <inkml:brush xml:id="br0">
      <inkml:brushProperty name="width" value="0.05" units="cm"/>
      <inkml:brushProperty name="height" value="0.05" units="cm"/>
      <inkml:brushProperty name="color" value="#F6630D"/>
    </inkml:brush>
  </inkml:definitions>
  <inkml:trace contextRef="#ctx0" brushRef="#br0">380 29 24575,'0'0'0,"-1"0"0,1 0 0,0 0 0,-1 0 0,1-1 0,0 1 0,0 0 0,-1 0 0,1 0 0,0-1 0,-1 1 0,1 0 0,0-1 0,0 1 0,-1 0 0,1 0 0,0-1 0,0 1 0,0 0 0,0-1 0,-1 1 0,1 0 0,0-1 0,0 1 0,0 0 0,0-1 0,0 1 0,0-1 0,0 1 0,0 0 0,0-1 0,0 1 0,0 0 0,0-1 0,0 1 0,0 0 0,0-1 0,1 1 0,-1 0 0,0-1 0,0 1 0,0 0 0,1-1 0,-1 1 0,0 0 0,0-1 0,0 1 0,1 0 0,-1 0 0,0-1 0,1 1 0,-1 0 0,0 0 0,1 0 0,-1-1 0,0 1 0,1 0 0,-1 0 0,0 0 0,1 0 0,-1 0 0,0 0 0,1 0 0,-1 0 0,0 0 0,1 0 0,-1 0 0,1 0 0,-9-3 0,-1 0 0,0 1 0,1 1 0,-1-1 0,0 1 0,0 1 0,0-1 0,0 2 0,-10 0 0,-1 2 0,-1 0 0,-37 12 0,46-11 0,0 1 0,0 1 0,1 0 0,-1 0 0,1 1 0,1 1 0,-1 0 0,1 0 0,0 1 0,1 0 0,0 0 0,1 1 0,-14 20 0,19-24 0,-1 0 0,1 1 0,0-1 0,0 1 0,1-1 0,-1 1 0,2 0 0,-1 0 0,1 0 0,0 0 0,0 0 0,1 0 0,0 0 0,0 0 0,1 0 0,0 0 0,0 0 0,0 0 0,1 0 0,0 0 0,1 0 0,-1-1 0,1 1 0,1-1 0,-1 0 0,8 10 0,-2-5 8,1-1-1,0 0 1,1 0-1,0-1 1,0-1-1,1 0 1,0 0-1,0-1 1,1 0-1,0-1 1,0-1-1,0 0 1,1-1-1,0-1 1,18 3-1,-9-2-172,-1-2 0,0-1 0,1 0 0,-1-2 0,1-1 0,-1 0 0,0-2 0,41-12 0,-13-2-6661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6.720"/>
    </inkml:context>
    <inkml:brush xml:id="br0">
      <inkml:brushProperty name="width" value="0.05" units="cm"/>
      <inkml:brushProperty name="height" value="0.05" units="cm"/>
      <inkml:brushProperty name="color" value="#F6630D"/>
    </inkml:brush>
  </inkml:definitions>
  <inkml:trace contextRef="#ctx0" brushRef="#br0">85 135 24575,'1'-13'0,"0"-1"0,1 0 0,5-17 0,2-19 0,-10 38 0,-4 19 0,-7 21 0,-9 35-273,3 0 0,3 1 0,2 1 0,-7 128 0,20-164-6553</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7.349"/>
    </inkml:context>
    <inkml:brush xml:id="br0">
      <inkml:brushProperty name="width" value="0.05" units="cm"/>
      <inkml:brushProperty name="height" value="0.05" units="cm"/>
      <inkml:brushProperty name="color" value="#F6630D"/>
    </inkml:brush>
  </inkml:definitions>
  <inkml:trace contextRef="#ctx0" brushRef="#br0">48 296 24575,'4'-4'0,"3"-2"0,-1-1 0,0 1 0,0-2 0,0 1 0,-1 0 0,5-10 0,-10 17 0,0 0 0,1 0 0,-1 0 0,0 0 0,0-1 0,0 1 0,0 0 0,1 0 0,-1 0 0,0-1 0,0 1 0,0 0 0,0 0 0,0-1 0,0 1 0,0 0 0,0 0 0,0-1 0,0 1 0,0 0 0,0 0 0,0-1 0,0 1 0,0 0 0,0 0 0,0-1 0,0 1 0,0 0 0,0 0 0,0-1 0,0 1 0,0 0 0,-1 0 0,1 0 0,0-1 0,0 1 0,0 0 0,0 0 0,-1 0 0,1-1 0,0 1 0,0 0 0,0 0 0,-1 0 0,1 0 0,0 0 0,0-1 0,-1 1 0,-15 5 0,-16 15 0,28-15 0,-1-1 0,0 1 0,1 0 0,0 0 0,0 1 0,1-1 0,-1 1 0,1 0 0,0 0 0,-3 12 0,5-16 0,0 0 0,1 0 0,0 0 0,-1 0 0,1 0 0,0 0 0,0 0 0,0 0 0,0-1 0,1 1 0,-1 0 0,0 0 0,1 0 0,0 0 0,-1 0 0,1 0 0,0-1 0,0 1 0,0 0 0,0-1 0,0 1 0,0 0 0,0-1 0,1 1 0,-1-1 0,0 0 0,1 1 0,-1-1 0,1 0 0,0 0 0,-1 0 0,1 0 0,0 0 0,0-1 0,0 1 0,-1 0 0,1-1 0,0 1 0,0-1 0,3 0 0,5 2 0,0-1 0,0 0 0,1-1 0,-1-1 0,0 1 0,0-1 0,0-1 0,0 0 0,0-1 0,0 1 0,13-7 0,-18 7 0,1 0 0,-1-1 0,0 1 0,0-1 0,0 0 0,0-1 0,-1 1 0,1-1 0,-1 0 0,0 0 0,0 0 0,0-1 0,-1 1 0,1-1 0,-1 0 0,0 0 0,-1 0 0,1 0 0,-1-1 0,0 1 0,2-9 0,-4 9 0,0 0 0,-1 0 0,1-1 0,-1 1 0,0 0 0,0 0 0,-1 0 0,1 0 0,-1 0 0,-1 0 0,1 0 0,0 1 0,-1-1 0,0 1 0,0 0 0,-7-7 0,7 7 0,-1 0 0,1 0 0,0-1 0,0 1 0,1-1 0,-1 1 0,1-1 0,0 0 0,0 0 0,0 0 0,1 0 0,0 0 0,0 0 0,0-7 0,1 9 0,1 0 0,0 0 0,0 0 0,0 1 0,0-1 0,1 0 0,-1 0 0,1 1 0,-1-1 0,1 1 0,0 0 0,0-1 0,0 1 0,0 0 0,0 0 0,1 0 0,-1 0 0,1 1 0,-1-1 0,1 1 0,0-1 0,4-1 0,4-1 0,0 0 0,0 0 0,0 1 0,19-2 0,31-5 0,43-4 0,-103 14 0,0-1 0,0 1 0,0 0 0,0 0 0,0 0 0,0 0 0,0 0 0,0 0 0,0 0 0,0 0 0,0 0 0,0 1 0,0-1 0,-1 0 0,1 1 0,0-1 0,0 0 0,0 1 0,0-1 0,0 1 0,-1-1 0,1 1 0,0 0 0,-1-1 0,1 1 0,0 0 0,-1-1 0,1 1 0,-1 0 0,1 0 0,-1 0 0,1-1 0,-1 1 0,1 0 0,-1 0 0,0 0 0,0 0 0,1 0 0,-1 0 0,0 0 0,0 0 0,0 0 0,0 0 0,0 0 0,0 0 0,0-1 0,-1 1 0,1 0 0,0 0 0,0 0 0,-1 0 0,0 1 0,-3 8 0,0 0 0,0 0 0,-12 17 0,9-16 0,1-1 0,0 1 0,1-1 0,0 1 0,1 0 0,0 1 0,1-1 0,-2 16 0,4-23 0,1-1 0,0 1 0,0 0 0,1 0 0,-1 0 0,1-1 0,-1 1 0,1 0 0,0-1 0,1 1 0,-1 0 0,1-1 0,-1 1 0,1-1 0,0 0 0,0 0 0,1 0 0,-1 0 0,1 0 0,-1 0 0,1 0 0,0-1 0,0 0 0,0 1 0,0-1 0,5 2 0,1 1 0,1 0 0,-1-1 0,1-1 0,0 1 0,1-2 0,-1 1 0,0-1 0,1-1 0,-1 0 0,1 0 0,-1-1 0,1-1 0,-1 1 0,1-2 0,-1 1 0,0-2 0,1 1 0,-1-1 0,0-1 0,-1 0 0,1 0 0,-1-1 0,0 0 0,9-7 0,-5 4 0,-1-2 0,0 1 0,0-2 0,-1 1 0,-1-2 0,0 1 0,0-1 0,-1-1 0,-1 1 0,0-2 0,-1 1 0,0-1 0,-1 0 0,-1 0 0,7-29 0,-7 20 0,-5 38 0,-2 9 0,0 172-1365,2-171-5461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7.757"/>
    </inkml:context>
    <inkml:brush xml:id="br0">
      <inkml:brushProperty name="width" value="0.05" units="cm"/>
      <inkml:brushProperty name="height" value="0.05" units="cm"/>
      <inkml:brushProperty name="color" value="#F6630D"/>
    </inkml:brush>
  </inkml:definitions>
  <inkml:trace contextRef="#ctx0" brushRef="#br0">242 414 24575,'12'-12'0,"-9"11"0,-1-1 0,0 0 0,1 1 0,-1-1 0,0 0 0,0-1 0,0 1 0,0 0 0,-1 0 0,1-1 0,-1 1 0,1-1 0,-1 1 0,0-1 0,0 0 0,0 1 0,0-1 0,0 0 0,-1 0 0,1 0 0,-1 0 0,0 0 0,0-5 0,0 7 0,-1 0 0,1 0 0,-1 0 0,1 0 0,-1 0 0,1 0 0,-1 0 0,0 1 0,1-1 0,-1 0 0,0 0 0,0 1 0,0-1 0,1 0 0,-1 1 0,0-1 0,0 1 0,0-1 0,0 1 0,0-1 0,0 1 0,0 0 0,0 0 0,0-1 0,0 1 0,0 0 0,0 0 0,-1 0 0,1 0 0,0 0 0,0 0 0,0 1 0,0-1 0,0 0 0,-2 1 0,-39 13 0,39-13 0,-18 8 0,1 0 0,1 2 0,0 0 0,-25 19 0,36-24 0,1 1 0,-1-1 0,1 1 0,1 0 0,-1 1 0,1 0 0,1 0 0,-1 0 0,2 1 0,-1-1 0,1 1 0,-4 13 0,7-21 0,0 0 0,1 1 0,-1-1 0,1 1 0,0-1 0,-1 0 0,1 1 0,0-1 0,0 1 0,0-1 0,0 1 0,0-1 0,0 1 0,0-1 0,0 1 0,1-1 0,-1 1 0,1-1 0,-1 0 0,1 1 0,-1-1 0,1 0 0,0 1 0,0-1 0,-1 0 0,1 0 0,0 1 0,0-1 0,0 0 0,0 0 0,1 0 0,-1 0 0,0-1 0,0 1 0,1 0 0,-1 0 0,3 0 0,-1 0 0,1-1 0,-1 1 0,1-1 0,0 0 0,-1 0 0,1 0 0,0-1 0,-1 1 0,1-1 0,-1 0 0,1 0 0,-1 0 0,1-1 0,5-2 0,13-9 0,-1-1 0,0-1 0,-1 0 0,-1-2 0,0 0 0,-1-2 0,-1 0 0,-1 0 0,-1-2 0,0 0 0,-2 0 0,0-1 0,-2-1 0,0 0 0,-2-1 0,0 0 0,-2 0 0,-1-1 0,0 0 0,-2 0 0,-1 0 0,0-32 0,-3 53 0,0 0 0,-1 0 0,1 1 0,-1-1 0,1 0 0,-1 0 0,0 0 0,-1 1 0,1-1 0,-3-4 0,4 7 0,-1 1 0,1-1 0,0 1 0,-1 0 0,1-1 0,0 1 0,-1-1 0,1 1 0,0 0 0,-1 0 0,1-1 0,-1 1 0,1 0 0,-1 0 0,1-1 0,-1 1 0,1 0 0,-1 0 0,1 0 0,-1 0 0,1 0 0,-1 0 0,1 0 0,-1 0 0,1 0 0,-1 0 0,1 0 0,-1 0 0,0 0 0,0 1 0,-1 0 0,1 0 0,-1 0 0,1 0 0,-1 0 0,1 0 0,0 1 0,0-1 0,0 1 0,-1-1 0,1 0 0,0 1 0,0 2 0,-16 26 30,2 0 0,2 2 0,-13 42 0,-20 100-1515,29-89-5341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8.359"/>
    </inkml:context>
    <inkml:brush xml:id="br0">
      <inkml:brushProperty name="width" value="0.05" units="cm"/>
      <inkml:brushProperty name="height" value="0.05" units="cm"/>
      <inkml:brushProperty name="color" value="#F6630D"/>
    </inkml:brush>
  </inkml:definitions>
  <inkml:trace contextRef="#ctx0" brushRef="#br0">190 302 24575,'56'-53'0,"-24"23"0,0-2 0,32-43 0,-60 71 0,-1 0 0,0-1 0,-1 1 0,1-1 0,-1 1 0,0-1 0,0 0 0,0 0 0,-1 0 0,0-1 0,0 1 0,1-9 0,-2 12 0,-1 1 0,1-1 0,0 0 0,0 1 0,-1-1 0,1 1 0,-1-1 0,0 1 0,1-1 0,-1 1 0,0-1 0,0 1 0,0 0 0,0-1 0,0 1 0,0 0 0,-2-2 0,1 2 0,-1-1 0,0 1 0,1-1 0,-1 1 0,0 0 0,0 0 0,0 0 0,0 0 0,0 1 0,0-1 0,0 1 0,-4-1 0,-9 1 0,0 1 0,0 0 0,0 1 0,0 1 0,0 0 0,1 1 0,-20 8 0,23-8 0,0 1 0,1 1 0,-1 0 0,1 0 0,1 1 0,-1 0 0,1 1 0,1 0 0,-16 17 0,22-21 0,0-1 0,0 1 0,1 0 0,0 0 0,-1 0 0,2 0 0,-1 0 0,0 0 0,1 0 0,-1 1 0,1-1 0,1 1 0,-1-1 0,0 1 0,1-1 0,0 8 0,1-6 0,1 0 0,-1-1 0,1 0 0,0 1 0,0-1 0,1 0 0,-1 0 0,1 0 0,0 0 0,1 0 0,5 6 0,9 7 0,0-2 0,1 0 0,1-1 0,39 22 0,-56-35 0,19 11 0,1 0 0,0 1 0,-1 1 0,-1 1 0,-1 0 0,32 34 0,-50-49 0,0 1 0,-1 0 0,1 0 0,-1 0 0,0 0 0,1 1 0,-1-1 0,0 0 0,0 1 0,0-1 0,-1 0 0,1 1 0,-1-1 0,1 1 0,-1-1 0,0 1 0,0-1 0,0 1 0,0-1 0,0 1 0,0-1 0,-1 1 0,1-1 0,-1 1 0,0-1 0,0 0 0,0 1 0,0-1 0,0 0 0,0 0 0,-1 0 0,1 0 0,-1 0 0,1 0 0,-1 0 0,0 0 0,0 0 0,0-1 0,0 1 0,-4 2 0,-8 4 0,1 1 0,-2-2 0,1 0 0,-1 0 0,0-2 0,0 1 0,-1-2 0,-21 4 0,11-4 0,0-1 0,0-1 0,-1-2 0,-35-2 0,23-4-1365,8 0-5461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8.782"/>
    </inkml:context>
    <inkml:brush xml:id="br0">
      <inkml:brushProperty name="width" value="0.05" units="cm"/>
      <inkml:brushProperty name="height" value="0.05" units="cm"/>
      <inkml:brushProperty name="color" value="#F6630D"/>
    </inkml:brush>
  </inkml:definitions>
  <inkml:trace contextRef="#ctx0" brushRef="#br0">1 234 24575,'3'-3'0,"0"1"0,1-1 0,-1 1 0,1 0 0,0 1 0,0-1 0,0 1 0,0-1 0,0 1 0,0 0 0,0 1 0,0-1 0,8 1 0,-7-1 0,1 1 0,0 0 0,-1 1 0,1-1 0,0 1 0,-1 1 0,1-1 0,-1 1 0,8 3 0,-9-3 0,-1 0 0,0 1 0,0 0 0,0 0 0,0-1 0,0 2 0,0-1 0,-1 0 0,0 1 0,0-1 0,0 1 0,0-1 0,0 1 0,-1 0 0,1 0 0,-1 0 0,0 0 0,0 0 0,0 6 0,1 9 0,-1 1 0,-3 36 0,1-29 0,-1 4 0,-1 0 0,-1 0 0,-1-1 0,-15 47 0,20-76 0,-1 1 0,1-1 0,-1 1 0,1-1 0,-1 1 0,0-1 0,0 1 0,1-1 0,-1 0 0,0 0 0,0 1 0,-2 1 0,2-3 0,1 0 0,0 0 0,0 0 0,-1 0 0,1-1 0,0 1 0,-1 0 0,1 0 0,0 0 0,0 0 0,-1 0 0,1 0 0,0-1 0,-1 1 0,1 0 0,0 0 0,0 0 0,0-1 0,-1 1 0,1 0 0,0 0 0,0-1 0,0 1 0,0 0 0,-1-1 0,1 1 0,0 0 0,0 0 0,0-1 0,0 1 0,0 0 0,0-1 0,0 1 0,0 0 0,0-1 0,-1-5 0,0 0 0,0-1 0,1 1 0,0 0 0,1-8 0,7-62 0,4 0 0,4 0 0,3 1 0,45-118 0,-60 184 0,0 0 0,1 1 0,0-1 0,0 1 0,1 0 0,11-13 0,-16 19 0,1 1 0,0-1 0,0 1 0,0-1 0,0 1 0,0 0 0,0 0 0,0 0 0,0 0 0,1 0 0,-1 0 0,0 0 0,1 1 0,-1-1 0,0 1 0,1 0 0,-1 0 0,1 0 0,-1 0 0,1 0 0,-1 0 0,0 0 0,1 1 0,-1 0 0,0-1 0,1 1 0,-1 0 0,0 0 0,0 0 0,0 0 0,0 0 0,4 3 0,2 3 0,-1-1 0,1 1 0,-2 1 0,1-1 0,-1 1 0,0 0 0,0 0 0,-1 1 0,0 0 0,7 18 0,1 9 0,13 55 0,-25-87 0,15 63-341,-3 1 0,-3 1-1,2 122 1,-13-161-6485</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9.327"/>
    </inkml:context>
    <inkml:brush xml:id="br0">
      <inkml:brushProperty name="width" value="0.05" units="cm"/>
      <inkml:brushProperty name="height" value="0.05" units="cm"/>
      <inkml:brushProperty name="color" value="#F6630D"/>
    </inkml:brush>
  </inkml:definitions>
  <inkml:trace contextRef="#ctx0" brushRef="#br0">14 536 24575,'-7'-59'0,"5"50"0,0 0 0,1 0 0,0 0 0,1-1 0,0-12 0,1 19 0,0-1 0,0 0 0,0 1 0,0-1 0,1 1 0,-1 0 0,1-1 0,0 1 0,0 0 0,0 0 0,0 0 0,1 0 0,-1 0 0,1 1 0,-1-1 0,1 1 0,5-4 0,8-2 0,-1 1 0,1 0 0,1 1 0,-1 0 0,1 2 0,0 0 0,33-3 0,-28 3 0,-9 2 0,53-6 0,-60 7 0,0 1 0,0 0 0,1 0 0,-1 1 0,0 0 0,1 0 0,10 4 0,-14-4 0,-1 1 0,0-1 0,1 1 0,-1-1 0,0 1 0,0 0 0,0 0 0,0 0 0,-1 0 0,1 0 0,-1 0 0,1 1 0,-1-1 0,0 0 0,1 1 0,-1-1 0,-1 1 0,1 0 0,0-1 0,0 1 0,0 5 0,0 6 0,0 0 0,-2 29 0,0-25 0,0 31 0,1-10 0,-2-1 0,-1 1 0,-13 61 0,15-97 0,0 0 0,0 0 0,-1 0 0,1 0 0,-1 0 0,0 0 0,1 0 0,-1-1 0,-4 5 0,5-6 0,1-1 0,-1 1 0,1-1 0,-1 0 0,1 1 0,-1-1 0,0 1 0,1-1 0,-1 0 0,0 0 0,1 1 0,-1-1 0,0 0 0,0 0 0,1 0 0,-1 0 0,0 0 0,0 0 0,1 0 0,-1 0 0,0 0 0,0 0 0,1 0 0,-1 0 0,0 0 0,1-1 0,-1 1 0,0 0 0,1 0 0,-1-1 0,0 1 0,1-1 0,-1 1 0,1-1 0,-1 1 0,0-1 0,1 1 0,-1-1 0,1 1 0,0-1 0,-1 1 0,1-1 0,-1 0 0,1 1 0,0-1 0,0 0 0,-1 1 0,1-2 0,-3-5 0,0-1 0,0 1 0,1-1 0,1 1 0,-1-1 0,1 0 0,0 0 0,1 1 0,0-1 0,0 0 0,1-8 0,3-15 0,10-41 0,-1 19 0,3 2 0,1 0 0,26-50 0,-30 74 0,1 1 0,1 0 0,2 1 0,0 1 0,2 0 0,0 2 0,23-21 0,-35 37 0,-1 1 0,1 0 0,1 0 0,-1 1 0,1 0 0,-1 0 0,1 0 0,0 1 0,1 1 0,14-4 0,-21 6 0,1-1 0,0 1 0,-1 0 0,1 0 0,0 0 0,-1 1 0,1-1 0,-1 0 0,1 1 0,0 0 0,-1 0 0,1 0 0,-1 0 0,1 0 0,-1 0 0,0 0 0,0 1 0,1 0 0,-1-1 0,0 1 0,0 0 0,0 0 0,-1 0 0,1 0 0,0 0 0,-1 0 0,1 0 0,-1 1 0,0-1 0,0 1 0,0-1 0,0 1 0,0-1 0,-1 1 0,1-1 0,-1 1 0,1 5 0,0 4 0,0 0 0,-1 0 0,-1 0 0,0 0 0,0 0 0,-2 0 0,1 0 0,-1-1 0,-1 1 0,0-1 0,-1 1 0,0-2 0,-8 15 0,-8 9 0,-1-1 0,-46 51 0,36-48-1365,5-7-5461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9.747"/>
    </inkml:context>
    <inkml:brush xml:id="br0">
      <inkml:brushProperty name="width" value="0.05" units="cm"/>
      <inkml:brushProperty name="height" value="0.05" units="cm"/>
      <inkml:brushProperty name="color" value="#F6630D"/>
    </inkml:brush>
  </inkml:definitions>
  <inkml:trace contextRef="#ctx0" brushRef="#br0">251 142 24575,'2'0'0,"0"0"0,-1 0 0,1 0 0,0 0 0,0 0 0,-1-1 0,1 1 0,0 0 0,-1-1 0,1 0 0,0 1 0,-1-1 0,1 0 0,-1 0 0,1 0 0,-1 0 0,1 0 0,-1 0 0,0 0 0,1 0 0,-1-1 0,0 1 0,0-1 0,0 1 0,0 0 0,0-1 0,0 0 0,-1 1 0,1-1 0,-1 1 0,1-1 0,-1 0 0,1-3 0,0 2 0,-1 0 0,0 0 0,-1 0 0,1 0 0,0 0 0,-1 0 0,1 0 0,-1 0 0,0 0 0,0 0 0,0 0 0,-1 1 0,1-1 0,-1 0 0,1 1 0,-1-1 0,0 1 0,0-1 0,-3-2 0,-2 0 0,0 0 0,-1 0 0,0 0 0,0 1 0,0 0 0,-1 1 0,1 0 0,-1 0 0,0 1 0,0 0 0,-16-2 0,16 3 0,1 1 0,0-1 0,-1 1 0,1 1 0,0-1 0,0 1 0,-1 1 0,1 0 0,0 0 0,0 0 0,0 1 0,1 0 0,-10 6 0,15-8 0,0 1 0,0-1 0,1 1 0,-1 0 0,0 0 0,1 0 0,-1 0 0,1 0 0,-1 0 0,1 1 0,0-1 0,0 0 0,0 1 0,0-1 0,0 1 0,1-1 0,-1 1 0,1-1 0,0 1 0,-1-1 0,1 1 0,0 0 0,1-1 0,-1 1 0,0-1 0,1 1 0,-1-1 0,1 1 0,0-1 0,0 1 0,0-1 0,0 0 0,2 4 0,4 7 0,1 0 0,1 0 0,0 0 0,13 13 0,91 86 0,-81-83 0,0 1 0,42 54 0,-69-78 0,-1 0 0,0 1 0,0-1 0,-1 1 0,0-1 0,0 1 0,2 10 0,-4-15 0,-1 0 0,0 0 0,1 1 0,-1-1 0,0 0 0,0 0 0,0 1 0,0-1 0,-1 0 0,1 0 0,-1 0 0,1 1 0,-1-1 0,0 0 0,0 0 0,0 0 0,0 0 0,0 0 0,0 0 0,0 0 0,-1-1 0,1 1 0,-1 0 0,1-1 0,-1 1 0,0-1 0,1 1 0,-4 0 0,-9 5-72,0 0 1,0-2-1,0 0 0,-1 0 0,0-2 0,0 1 0,0-2 0,0 0 1,0-1-1,0-1 0,-1 0 0,1-1 0,0 0 0,0-1 0,0-1 1,0-1-1,0 0 0,-23-10 0,10-2-6754</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0.153"/>
    </inkml:context>
    <inkml:brush xml:id="br0">
      <inkml:brushProperty name="width" value="0.05" units="cm"/>
      <inkml:brushProperty name="height" value="0.05" units="cm"/>
      <inkml:brushProperty name="color" value="#F6630D"/>
    </inkml:brush>
  </inkml:definitions>
  <inkml:trace contextRef="#ctx0" brushRef="#br0">0 75 24575,'4'1'0,"0"-1"0,-1 1 0,1 0 0,0 0 0,-1 0 0,1 0 0,-1 1 0,1-1 0,-1 1 0,0 0 0,0 0 0,0 0 0,0 0 0,0 1 0,0-1 0,0 1 0,-1 0 0,1 0 0,-1 0 0,0 0 0,0 0 0,0 0 0,2 6 0,5 10 0,-1 0 0,-1 1 0,5 23 0,-4-17 0,17 73 0,22 182 0,-44-301 0,0 0 0,1 0 0,9-28 0,7-30 0,-1-25 0,-9 40 0,4 0 0,32-95 0,-44 153 0,0 0 0,0 0 0,1 0 0,-1 0 0,1 1 0,0 0 0,0-1 0,1 1 0,-1 0 0,8-6 0,-9 9 0,-1 0 0,1 1 0,0-1 0,0 0 0,0 0 0,-1 1 0,1-1 0,0 1 0,0 0 0,0-1 0,0 1 0,0 0 0,0 0 0,0 0 0,0 0 0,0 1 0,0-1 0,0 1 0,0-1 0,0 1 0,-1-1 0,1 1 0,0 0 0,0 0 0,0 0 0,-1 0 0,1 0 0,-1 0 0,1 1 0,-1-1 0,2 2 0,10 9-341,0 1 0,-1 0-1,18 26 1,-14-13-6485</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0.508"/>
    </inkml:context>
    <inkml:brush xml:id="br0">
      <inkml:brushProperty name="width" value="0.05" units="cm"/>
      <inkml:brushProperty name="height" value="0.05" units="cm"/>
      <inkml:brushProperty name="color" value="#F6630D"/>
    </inkml:brush>
  </inkml:definitions>
  <inkml:trace contextRef="#ctx0" brushRef="#br0">7 29 24575,'-5'0'0,"4"0"0,6 0 0,7-5 0,6-1 0,9 0 0,10 2 0,7 0 0,6 2 0,3 1 0,-6 1-8191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4.662"/>
    </inkml:context>
    <inkml:brush xml:id="br0">
      <inkml:brushProperty name="width" value="0.05" units="cm"/>
      <inkml:brushProperty name="height" value="0.05" units="cm"/>
      <inkml:brushProperty name="color" value="#F6630D"/>
    </inkml:brush>
  </inkml:definitions>
  <inkml:trace contextRef="#ctx0" brushRef="#br0">0 348 24575,'0'1'0,"0"0"0,1 0 0,-1-1 0,0 1 0,1 0 0,-1 0 0,1 0 0,-1 0 0,1 0 0,-1 0 0,1 0 0,0-1 0,0 1 0,-1 0 0,1-1 0,0 1 0,0 0 0,-1-1 0,1 1 0,0-1 0,0 1 0,0-1 0,0 1 0,0-1 0,0 0 0,0 0 0,1 1 0,31 5 0,-31-6 0,93 6 0,0-5 0,95-10 0,-95 3 0,1212-85-3545,-498 30 1836,2320-141-2669,-2983 191 5819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0.920"/>
    </inkml:context>
    <inkml:brush xml:id="br0">
      <inkml:brushProperty name="width" value="0.05" units="cm"/>
      <inkml:brushProperty name="height" value="0.05" units="cm"/>
      <inkml:brushProperty name="color" value="#F6630D"/>
    </inkml:brush>
  </inkml:definitions>
  <inkml:trace contextRef="#ctx0" brushRef="#br0">62 1 24575,'-5'0'0,"-1"4"0,0 7 0,1 6 0,1 4 0,-3 9 0,0 3 0,-4 1 0,0-6-8191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1.290"/>
    </inkml:context>
    <inkml:brush xml:id="br0">
      <inkml:brushProperty name="width" value="0.05" units="cm"/>
      <inkml:brushProperty name="height" value="0.05" units="cm"/>
      <inkml:brushProperty name="color" value="#F6630D"/>
    </inkml:brush>
  </inkml:definitions>
  <inkml:trace contextRef="#ctx0" brushRef="#br0">189 315 24575,'0'-2'0,"0"-1"0,-1 1 0,1 0 0,0 0 0,-1 0 0,1 1 0,-1-1 0,1 0 0,-1 0 0,0 0 0,-2-3 0,-5 2 0,-3 15 0,-4 19 0,1 1 0,-11 37 0,-4 10 0,16-47 0,3-4 0,-2-1 0,-24 41 0,36-68 0,0 1 0,0-1 0,0 0 0,0 0 0,0 0 0,0 0 0,0 1 0,0-1 0,0 0 0,0 0 0,0 0 0,0 0 0,0 0 0,-1 1 0,1-1 0,0 0 0,0 0 0,0 0 0,0 0 0,0 0 0,0 0 0,0 1 0,0-1 0,-1 0 0,1 0 0,0 0 0,0 0 0,0 0 0,0 0 0,0 0 0,0 0 0,-1 0 0,1 0 0,0 1 0,0-1 0,0 0 0,0 0 0,-1 0 0,1 0 0,0 0 0,0 0 0,0 0 0,0 0 0,0 0 0,-1 0 0,1-1 0,0 1 0,0 0 0,0 0 0,0 0 0,-1 0 0,1 0 0,0 0 0,0 0 0,0 0 0,0 0 0,0 0 0,0 0 0,-1-1 0,1-13 0,5-18 0,51-128 0,-31 94 0,-5 16 0,3 0 0,1 1 0,3 1 0,2 2 0,54-67 0,-81 110 0,0 0 0,1 0 0,-1 0 0,1 1 0,0-1 0,0 0 0,0 1 0,0 0 0,0 0 0,1 0 0,-1 0 0,1 1 0,-1-1 0,1 1 0,7-2 0,-8 3 0,1 0 0,-1 0 0,0 1 0,0-1 0,0 1 0,1 0 0,-1 0 0,0 0 0,0 0 0,0 0 0,0 1 0,0 0 0,-1-1 0,1 1 0,0 0 0,-1 0 0,1 0 0,-1 1 0,3 2 0,10 13 0,0 0 0,-1 1 0,-1 0 0,0 1 0,13 33 0,41 112 0,-58-139 0,8 25-1365,-3-9-5461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1.675"/>
    </inkml:context>
    <inkml:brush xml:id="br0">
      <inkml:brushProperty name="width" value="0.05" units="cm"/>
      <inkml:brushProperty name="height" value="0.05" units="cm"/>
      <inkml:brushProperty name="color" value="#F6630D"/>
    </inkml:brush>
  </inkml:definitions>
  <inkml:trace contextRef="#ctx0" brushRef="#br0">80 293 24575,'-10'-9'0,"1"0"0,1-1 0,0 0 0,0-1 0,1 0 0,1 0 0,-9-20 0,13 27 0,0-1 0,1 1 0,0-1 0,0 0 0,0 1 0,1-1 0,-1 0 0,1 0 0,0 0 0,1 0 0,-1 1 0,1-1 0,0 0 0,0 0 0,0 1 0,1-1 0,0 1 0,-1-1 0,2 1 0,-1 0 0,0 0 0,1 0 0,5-6 0,-2 4 0,1 0 0,0 0 0,0 1 0,0 0 0,1 0 0,0 1 0,0 0 0,0 0 0,0 1 0,1 0 0,-1 1 0,1-1 0,0 2 0,-1-1 0,13 0 0,6 1 0,0 0 0,0 2 0,49 7 0,-58-5 0,0 1 0,0 2 0,-1-1 0,1 2 0,-2 0 0,1 1 0,-1 1 0,18 12 0,-25-15 0,-1 0 0,0 0 0,-1 1 0,1 0 0,-1 0 0,-1 1 0,1 0 0,-1 0 0,-1 0 0,1 1 0,-1 0 0,-1 0 0,0 0 0,0 1 0,-1-1 0,3 15 0,-5-18 0,-1 0 0,0-1 0,0 1 0,0 0 0,-1 0 0,0 0 0,0-1 0,0 1 0,-1 0 0,0-1 0,0 1 0,0-1 0,-1 0 0,0 0 0,0 0 0,-7 9 0,7-11 0,1 0 0,-1 0 0,0-1 0,1 1 0,-1-1 0,-1 1 0,1-1 0,0 0 0,0 0 0,-1-1 0,1 1 0,-1-1 0,0 0 0,1 1 0,-1-2 0,0 1 0,0 0 0,1-1 0,-1 0 0,0 1 0,0-2 0,0 1 0,0 0 0,1-1 0,-1 1 0,-5-3 0,7 2 0,0 1 0,0-1 0,0 0 0,0-1 0,0 1 0,0 0 0,0 0 0,0-1 0,0 1 0,1-1 0,-1 0 0,0 0 0,1 1 0,0-1 0,-1 0 0,1 0 0,0 0 0,0 0 0,0 0 0,0-1 0,0 1 0,1 0 0,-1 0 0,1-1 0,-1 1 0,1 0 0,0-1 0,0 1 0,0 0 0,0-1 0,0 1 0,1 0 0,0-4 0,1-3 0,0 0 0,1 1 0,0-1 0,0 1 0,1 0 0,0 0 0,7-11 0,4-1 0,1 0 0,0 1 0,2 1 0,0 1 0,1 0 0,0 2 0,1 0 0,28-15 0,-32 21 0,1 0 0,-1 2 0,1 0 0,0 0 0,1 2 0,0 0 0,-1 1 0,2 1 0,-1 1 0,0 0 0,37 2 0,-48 1 0,0 1 0,1-1 0,-1 1 0,0 1 0,0-1 0,0 1 0,-1 0 0,1 1 0,-1 0 0,0 0 0,0 0 0,0 0 0,0 1 0,-1 0 0,1 1 0,-1-1 0,-1 1 0,1 0 0,-1 0 0,0 0 0,0 0 0,-1 1 0,0 0 0,4 13 0,-2-5 0,-1 1 0,0 0 0,-1 0 0,-1 0 0,-1 0 0,0 1 0,-1-1 0,-1 0 0,0 0 0,-5 23 0,-1-10-1365,1-4-5461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2.048"/>
    </inkml:context>
    <inkml:brush xml:id="br0">
      <inkml:brushProperty name="width" value="0.05" units="cm"/>
      <inkml:brushProperty name="height" value="0.05" units="cm"/>
      <inkml:brushProperty name="color" value="#F6630D"/>
    </inkml:brush>
  </inkml:definitions>
  <inkml:trace contextRef="#ctx0" brushRef="#br0">1 66 24575,'0'-4'0,"4"-12"0,2-7 0,0 0-8191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2.406"/>
    </inkml:context>
    <inkml:brush xml:id="br0">
      <inkml:brushProperty name="width" value="0.05" units="cm"/>
      <inkml:brushProperty name="height" value="0.05" units="cm"/>
      <inkml:brushProperty name="color" value="#F6630D"/>
    </inkml:brush>
  </inkml:definitions>
  <inkml:trace contextRef="#ctx0" brushRef="#br0">301 514 24575,'0'-5'0,"0"0"0,0-1 0,-1 1 0,0 0 0,0 0 0,0 0 0,0-1 0,-1 1 0,1 0 0,-2 1 0,1-1 0,0 0 0,-1 1 0,-5-8 0,5 9 0,0 0 0,-1 0 0,1 0 0,-1 1 0,0 0 0,1 0 0,-1 0 0,0 0 0,0 0 0,0 1 0,0 0 0,-1 0 0,1 0 0,0 0 0,0 1 0,-1-1 0,1 1 0,-7 1 0,5-1 0,1 1 0,-1 0 0,0 0 0,1 0 0,-1 1 0,1-1 0,0 2 0,-1-1 0,1 0 0,0 1 0,0 0 0,-4 4 0,1-1 0,0 1 0,0 0 0,1 1 0,0 0 0,1 0 0,-7 11 0,3-3 0,1 1 0,0 0 0,2 1 0,0 0 0,1 0 0,-7 34 0,12-47 0,1 0 0,-1 1 0,1-1 0,0 1 0,1-1 0,-1 1 0,1-1 0,0 0 0,1 1 0,-1-1 0,1 0 0,0 0 0,0 0 0,1 0 0,3 5 0,-5-8 0,1 0 0,-1 0 0,1 0 0,-1-1 0,1 1 0,0-1 0,0 1 0,0-1 0,0 0 0,0 0 0,0 1 0,1-2 0,-1 1 0,0 0 0,0 0 0,1-1 0,-1 1 0,0-1 0,1 1 0,-1-1 0,1 0 0,-1 0 0,0 0 0,1-1 0,-1 1 0,0-1 0,1 1 0,-1-1 0,0 0 0,1 1 0,-1-1 0,0 0 0,0-1 0,0 1 0,0 0 0,3-3 0,7-5 0,0 0 0,0-1 0,-1-1 0,0 0 0,-1-1 0,0 0 0,-1 0 0,0-1 0,8-17 0,-2 2 0,-2 1 0,-2-2 0,15-50 0,-10 12 0,-4 0 0,-2-1 0,-3 0 0,-3-118 0,-6 211 0,-1-1 0,-8 30 0,0-1 0,-2 4-1365,7-32-5461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2.968"/>
    </inkml:context>
    <inkml:brush xml:id="br0">
      <inkml:brushProperty name="width" value="0.05" units="cm"/>
      <inkml:brushProperty name="height" value="0.05" units="cm"/>
      <inkml:brushProperty name="color" value="#F6630D"/>
    </inkml:brush>
  </inkml:definitions>
  <inkml:trace contextRef="#ctx0" brushRef="#br0">18 62 24575,'3'-2'0,"0"1"0,-1-1 0,1 0 0,-1 0 0,0 0 0,1 0 0,-1 0 0,0 0 0,0 0 0,0-1 0,-1 1 0,1-1 0,-1 1 0,2-4 0,12-15 0,-14 21 0,-1-1 0,0 1 0,1-1 0,-1 1 0,1 0 0,-1-1 0,1 1 0,-1 0 0,1-1 0,-1 1 0,1 0 0,-1 0 0,1-1 0,-1 1 0,1 0 0,-1 0 0,1 0 0,0 0 0,-1 0 0,1 0 0,-1 0 0,1 0 0,0 0 0,-1 0 0,1 0 0,-1 0 0,1 0 0,-1 0 0,1 0 0,-1 1 0,1-1 0,0 0 0,-1 1 0,1-1 0,-1 0 0,0 1 0,1-1 0,-1 0 0,1 1 0,-1-1 0,1 1 0,-1-1 0,0 1 0,1-1 0,-1 1 0,0-1 0,0 1 0,1-1 0,-1 1 0,0-1 0,0 1 0,0-1 0,0 1 0,0-1 0,1 1 0,-1 0 0,0 0 0,3 39 0,-40 230 0,-1 5 0,23-156 0,11-99 0,4-20 0,1 0 0,-1 0 0,0 0 0,0 0 0,0 0 0,0 0 0,0 0 0,1 0 0,-1 0 0,0 0 0,0 0 0,0 0 0,0 0 0,0 0 0,1 0 0,-1 0 0,0 0 0,0 0 0,0 0 0,0 0 0,0 0 0,1 0 0,-1 0 0,0 0 0,0 0 0,0 0 0,0 0 0,0 0 0,0 0 0,1 1 0,-1-1 0,0 0 0,0 0 0,0 0 0,0 0 0,0 0 0,0 0 0,0 0 0,0 1 0,0-1 0,1 0 0,-1 0 0,0 0 0,0 0 0,0 0 0,0 1 0,0-1 0,0 0 0,0 0 0,0 0 0,0 0 0,0 0 0,0 1 0,0-1 0,0 0 0,0 0 0,0 0 0,-1 0 0,1 0 0,0 1 0,0-1 0,0 0 0,0 0 0,0 0 0,0 0 0,0 1 0,14-16 0,14-22 0,-3 1 0,56-59 0,-68 81 0,1 1 0,0 1 0,1 1 0,0 0 0,1 0 0,33-14 0,-48 24 0,1 0 0,0 0 0,-1 0 0,1 1 0,0-1 0,0 1 0,-1-1 0,1 1 0,0 0 0,0 0 0,0-1 0,0 2 0,-1-1 0,1 0 0,0 0 0,0 0 0,0 1 0,0-1 0,-1 1 0,1-1 0,0 1 0,-1 0 0,4 2 0,-3-2 0,0 1 0,-1 0 0,1 1 0,-1-1 0,1 0 0,-1 0 0,0 1 0,1-1 0,-1 1 0,-1-1 0,1 1 0,0 0 0,-1-1 0,1 5 0,0 4 0,0 0 0,-1 0 0,0 0 0,-1 0 0,0-1 0,-1 1 0,-4 13 0,3-16-136,0-1-1,0 1 1,-1 0-1,0-1 1,-1 0-1,0 0 1,0 0-1,0-1 0,-9 9 1,-7 3-6690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3.407"/>
    </inkml:context>
    <inkml:brush xml:id="br0">
      <inkml:brushProperty name="width" value="0.05" units="cm"/>
      <inkml:brushProperty name="height" value="0.05" units="cm"/>
      <inkml:brushProperty name="color" value="#F6630D"/>
    </inkml:brush>
  </inkml:definitions>
  <inkml:trace contextRef="#ctx0" brushRef="#br0">0 61 24575,'21'-2'0,"0"-1"0,0-1 0,0-1 0,37-13 0,-21 6 0,-48 17 0,1 0 0,-1 1 0,1 0 0,0 1 0,-10 9 0,14-12 0,1 0 0,0 1 0,0 0 0,0 0 0,0 0 0,1 1 0,-1 0 0,1 0 0,1 0 0,-1 0 0,1 0 0,-2 8 0,4-12 0,1-1 0,-1 1 0,1 0 0,0-1 0,0 1 0,0 0 0,0-1 0,0 1 0,0 0 0,0-1 0,0 1 0,1 0 0,-1-1 0,1 1 0,-1 0 0,1-1 0,0 1 0,0-1 0,-1 1 0,1-1 0,0 1 0,0-1 0,0 0 0,1 1 0,-1-1 0,0 0 0,0 0 0,1 0 0,-1 0 0,1 0 0,-1 0 0,1 0 0,-1-1 0,1 1 0,-1 0 0,1-1 0,0 1 0,-1-1 0,1 0 0,0 0 0,-1 1 0,1-1 0,3-1 0,5 2 0,0-2 0,0 1 0,0-1 0,0-1 0,0 0 0,9-3 0,9-6 0,-1 0 0,0-2 0,-1-1 0,0-1 0,-1-1 0,-1-1 0,35-31 0,-59 47 0,6-4 0,1 0 0,-1 0 0,1 0 0,-1 1 0,10-4 0,-15 7 0,0 1 0,1 0 0,-1-1 0,0 1 0,0 0 0,0-1 0,0 1 0,0 0 0,1 0 0,-1 0 0,0 0 0,0 0 0,0 1 0,1-1 0,-1 0 0,0 0 0,0 1 0,1 0 0,-1 0 0,1 0 0,-1 0 0,0 0 0,0 0 0,0 0 0,0 0 0,-1 1 0,1-1 0,0 0 0,0 1 0,-1-1 0,1 0 0,-1 1 0,1-1 0,-1 1 0,0-1 0,1 1 0,-1 1 0,6 113-1365,-1-68-5461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4.905"/>
    </inkml:context>
    <inkml:brush xml:id="br0">
      <inkml:brushProperty name="width" value="0.05" units="cm"/>
      <inkml:brushProperty name="height" value="0.05" units="cm"/>
      <inkml:brushProperty name="color" value="#F6630D"/>
    </inkml:brush>
  </inkml:definitions>
  <inkml:trace contextRef="#ctx0" brushRef="#br0">419 295 24575,'1'-3'0,"0"0"0,0-1 0,1 1 0,-1 0 0,1 0 0,0 0 0,0 0 0,0 0 0,0 0 0,0 0 0,1 1 0,-1-1 0,1 1 0,4-3 0,9-11 0,-14 13 0,12-13 0,-1 0 0,0-1 0,-1-1 0,9-19 0,-18 32 0,-1 1 0,-1-1 0,1 0 0,-1 0 0,1 0 0,-1 0 0,-1-1 0,1 1 0,-1-9 0,0 11 0,-1 0 0,1 0 0,-1 0 0,0 0 0,0 0 0,0 0 0,0 0 0,-1 1 0,1-1 0,-1 0 0,0 1 0,0-1 0,1 1 0,-1 0 0,-1 0 0,1-1 0,0 2 0,-3-3 0,1 1 0,0 1 0,-1 0 0,1 0 0,0 1 0,-1-1 0,1 1 0,-1 0 0,0 0 0,1 1 0,-1-1 0,0 1 0,1 0 0,-1 0 0,0 1 0,1-1 0,-1 1 0,1 0 0,-8 3 0,-9 3 0,0 0 0,-29 17 0,48-23 0,-26 14 0,0 1 0,1 1 0,1 2 0,0 1 0,2 1 0,0 0 0,-40 50 0,52-55 0,1 1 0,0 0 0,1 0 0,1 1 0,-14 37 0,19-41 0,1 0 0,0-1 0,1 1 0,0 0 0,1 0 0,0 0 0,1 0 0,1 0 0,3 18 0,-2-24 0,0 1 0,0 0 0,1-1 0,0 0 0,1 0 0,-1 0 0,2 0 0,-1 0 0,1-1 0,0 0 0,1 0 0,-1 0 0,13 10 0,-8-8 0,0-2 0,1 0 0,0 0 0,1-1 0,-1 0 0,1-1 0,0-1 0,22 6 0,-9-4 0,1-2 0,0-1 0,0-2 0,0 0 0,0-1 0,0-2 0,0-1 0,48-11 0,-22-2 0,0-3 0,-1-2 0,-1-2 0,-1-2 0,-1-2 0,-2-3 0,-1-1 0,52-48 0,-78 63 0,30-33 0,-45 44 0,0 0 0,-1 1 0,1-2 0,-1 1 0,0 0 0,0-1 0,0 1 0,-1-1 0,0 0 0,0 0 0,0 0 0,1-10 0,-3 15 0,0 0 0,0 0 0,0 0 0,0 0 0,0 0 0,0 0 0,0 0 0,0 0 0,0 0 0,0 0 0,-1 0 0,1 0 0,0 0 0,-1 0 0,1 0 0,-1 1 0,1-1 0,-1 0 0,1 0 0,-1 0 0,0 0 0,1 1 0,-1-1 0,0 0 0,1 1 0,-1-1 0,-2-1 0,2 2 0,-1 0 0,0 0 0,0-1 0,1 1 0,-1 0 0,0 0 0,0 1 0,0-1 0,1 0 0,-1 0 0,0 1 0,0-1 0,1 1 0,-3 1 0,-4 1 0,0 1 0,1 1 0,0-1 0,0 1 0,-10 9 0,9-5 0,1-1 0,0 1 0,1 1 0,0-1 0,0 1 0,1 0 0,0 1 0,1-1 0,0 1 0,1 0 0,0 0 0,0 0 0,2 0 0,-2 23 0,2-28 0,1-1 0,1 1 0,-1-1 0,1 0 0,0 1 0,0-1 0,0 0 0,1 1 0,-1-1 0,1 0 0,1 0 0,-1 0 0,1-1 0,0 1 0,0-1 0,0 1 0,0-1 0,1 0 0,0 0 0,0 0 0,0-1 0,0 0 0,1 1 0,-1-1 0,1-1 0,0 1 0,0-1 0,0 0 0,0 0 0,0 0 0,0-1 0,11 2 0,-2-1 0,0 0 0,1-1 0,-1-1 0,1-1 0,-1 0 0,0-1 0,0 0 0,1-1 0,-1 0 0,-1-2 0,1 1 0,-1-2 0,0 0 0,20-12 0,-25 13 0,0 0 0,-1-1 0,1 0 0,-1 0 0,0-1 0,-1 0 0,0 0 0,0-1 0,0 1 0,-1-1 0,0-1 0,-1 1 0,0-1 0,0 1 0,-1-1 0,0 0 0,0-1 0,-1 1 0,0 0 0,-1-1 0,0 1 0,-1-18 0,0 23 0,0 1 0,-1 0 0,0-1 0,1 1 0,-1 0 0,-1 0 0,1 0 0,0 0 0,-1 0 0,1 0 0,-4-4 0,-2-4 0,7 10 0,0 1 0,0-1 0,0 1 0,0 0 0,0-1 0,0 1 0,0 0 0,0-1 0,0 1 0,0 0 0,0-1 0,0 1 0,0 0 0,1-1 0,-1 1 0,0 0 0,0-1 0,0 1 0,1 0 0,-1-1 0,0 1 0,0 0 0,1 0 0,-1-1 0,0 1 0,1 0 0,-1 0 0,0 0 0,1 0 0,-1-1 0,0 1 0,1 0 0,-1 0 0,0 0 0,1 0 0,-1 0 0,0 0 0,1 0 0,-1 0 0,1 0 0,-1 0 0,0 0 0,1 0 0,-1 0 0,0 0 0,1 0 0,-1 0 0,1 1 0,26-1 0,-23 0 0,93 2 0,-55-3 0,0 2 0,0 2 0,47 9 0,-82-10 0,-1 0 0,0 0 0,1 0 0,-1 1 0,0 0 0,0 0 0,-1 0 0,1 1 0,-1 0 0,1 0 0,-1 1 0,0-1 0,-1 1 0,1 0 0,-1 0 0,0 1 0,0-1 0,-1 1 0,0 0 0,0 0 0,0 0 0,0 0 0,1 9 0,1 5 0,-1 0 0,-1 0 0,-1 0 0,-1 0 0,0 1 0,-4 25 0,55-125 0,-37 60 0,0 0 0,1 1 0,1 1 0,1 0 0,0 2 0,1 0 0,1 1 0,0 1 0,1 1 0,0 0 0,1 2 0,0 1 0,31-9 0,-49 16 0,0 1 0,0 1 0,1-1 0,-1 0 0,0 1 0,1 0 0,-1 0 0,0 1 0,1-1 0,-1 1 0,8 2 0,-10-2 0,0 0 0,1 0 0,-1 1 0,-1-1 0,1 0 0,0 1 0,0 0 0,0-1 0,-1 1 0,1 0 0,-1 0 0,0 0 0,1 0 0,-1 0 0,0 0 0,0 0 0,0 1 0,-1-1 0,1 0 0,0 0 0,-1 1 0,1-1 0,-1 3 0,1 12 39,0-1 0,-2 21 1,0-22-535,1 1 1,3 23 0,1-15-6332</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5.711"/>
    </inkml:context>
    <inkml:brush xml:id="br0">
      <inkml:brushProperty name="width" value="0.05" units="cm"/>
      <inkml:brushProperty name="height" value="0.05" units="cm"/>
      <inkml:brushProperty name="color" value="#F6630D"/>
    </inkml:brush>
  </inkml:definitions>
  <inkml:trace contextRef="#ctx0" brushRef="#br0">108 125 24575,'5'-7'0,"1"1"0,-2-1 0,1 0 0,-1-1 0,6-14 0,-8 20 0,-1 0 0,0-1 0,0 0 0,0 1 0,0-1 0,-1 1 0,1-1 0,-1 0 0,1 1 0,-1-1 0,0 0 0,0 0 0,0 1 0,-1-1 0,1 0 0,-1 1 0,1-1 0,-1 0 0,0 1 0,-2-6 0,2 8 0,1-1 0,-1 0 0,0 1 0,1-1 0,-1 1 0,0-1 0,0 1 0,1-1 0,-1 1 0,0-1 0,0 1 0,0 0 0,1-1 0,-1 1 0,0 0 0,0 0 0,0 0 0,0 0 0,0 0 0,0 0 0,1 0 0,-1 0 0,0 0 0,0 0 0,0 0 0,-1 1 0,-1 0 0,1 0 0,-1 0 0,0 0 0,1 1 0,-1 0 0,0-1 0,1 1 0,-3 2 0,-2 3 0,1 0 0,0 0 0,0 0 0,-7 11 0,3 2 0,2 0 0,0 0 0,1 1 0,1 0 0,1 1 0,0-1 0,2 1 0,-1 26 0,4-42 0,0 0 0,0 1 0,0-1 0,1 0 0,0 0 0,0 0 0,0 0 0,1 0 0,0 0 0,0 0 0,1 0 0,0-1 0,6 11 0,-6-13 0,-1 0 0,1-1 0,0 0 0,0 1 0,0-1 0,0 0 0,0 0 0,0-1 0,0 1 0,1 0 0,-1-1 0,1 0 0,-1 0 0,1 0 0,0-1 0,-1 1 0,1-1 0,0 1 0,-1-1 0,1-1 0,0 1 0,-1 0 0,1-1 0,5-1 0,6-2 0,0-1 0,-1 0 0,1 0 0,-1-2 0,-1 0 0,1 0 0,-1-1 0,0-1 0,19-18 0,6-9 0,50-61 0,-48 51 0,-39 45 0,0 0 0,0-1 0,1 1 0,-1 0 0,0 0 0,0 0 0,1 0 0,-1 0 0,0 0 0,1 1 0,-1-1 0,1 0 0,-1 1 0,1-1 0,0 1 0,-1-1 0,1 1 0,0 0 0,-1 0 0,1 0 0,2 0 0,-2 0 0,1 1 0,-1 0 0,1 0 0,-1 0 0,0 0 0,1 0 0,-1 0 0,0 1 0,0-1 0,0 1 0,0 0 0,3 2 0,5 8 0,0 1 0,-1 0 0,13 25 0,-11-19 0,2 2 0,4 6 0,19 41 0,-32-59 0,0 0 0,-1 1 0,0 0 0,0-1 0,-1 1 0,0 0 0,-1 1 0,0 15 0,-2-23 0,1-1 0,0 0 0,-1 1 0,1-1 0,-1 1 0,0-1 0,0 0 0,0 0 0,0 1 0,0-1 0,0 0 0,0 0 0,-1 0 0,1 0 0,-1 0 0,0 0 0,0-1 0,1 1 0,-1-1 0,0 1 0,-3 1 0,3-2 0,1-1 0,0 1 0,-1-1 0,1 0 0,0 1 0,-1-1 0,1 0 0,0 0 0,-1 0 0,1 0 0,0 0 0,-1 0 0,1 0 0,0 0 0,-1-1 0,1 1 0,0 0 0,-1-1 0,1 1 0,0-1 0,0 0 0,-1 1 0,1-1 0,0 0 0,0 0 0,0 1 0,0-1 0,0 0 0,0 0 0,0 0 0,0-1 0,1 1 0,-1 0 0,0 0 0,1 0 0,-1 0 0,0-1 0,1 1 0,-1-2 0,-1-4 0,0 0 0,0 0 0,1 0 0,0 0 0,0 0 0,1-1 0,0 1 0,0 0 0,1-1 0,0 1 0,0 0 0,0 0 0,1 0 0,0 0 0,6-12 0,-1 2 0,1 0 0,1 0 0,1 0 0,0 2 0,13-16 0,-14 21 0,0 0 0,0 1 0,1 0 0,0 1 0,1 0 0,-1 1 0,2 0 0,18-8 0,5 1 0,60-16 0,-62 21 0,-11 1-1365,-4-1-5461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6.289"/>
    </inkml:context>
    <inkml:brush xml:id="br0">
      <inkml:brushProperty name="width" value="0.05" units="cm"/>
      <inkml:brushProperty name="height" value="0.05" units="cm"/>
      <inkml:brushProperty name="color" value="#F6630D"/>
    </inkml:brush>
  </inkml:definitions>
  <inkml:trace contextRef="#ctx0" brushRef="#br0">0 110 24575,'3'0'0,"1"-1"0,-1 1 0,0-1 0,0 0 0,0 0 0,-1-1 0,6-2 0,20-6 0,-22 10 0,-1 0 0,1 1 0,0-1 0,0 1 0,-1 0 0,1 1 0,-1-1 0,1 1 0,-1 0 0,10 6 0,52 36 0,-38-24 0,-6-4 0,0 1 0,39 38 0,-55-48 0,-1 0 0,1 0 0,-1 1 0,-1 0 0,1 0 0,-1 0 0,-1 1 0,0-1 0,0 1 0,-1 0 0,0 0 0,3 12 0,-6-10 0,2-28 0,3 5 0,0 1 0,1 0 0,0 0 0,0 0 0,1 1 0,1 0 0,0 1 0,0-1 0,1 1 0,18-14 0,-5 7 0,1 0 0,1 1 0,46-21 0,64-14 0,-85 34 0,66-32 0,-111 46 0,0 0 0,0-1 0,-1 1 0,1-1 0,-1 0 0,4-4 0,-6 7 0,-1-1 0,1 1 0,-1 0 0,0-1 0,1 1 0,-1-1 0,0 1 0,0-1 0,0 1 0,1-1 0,-1 1 0,0-1 0,0 1 0,0-1 0,0 1 0,0-1 0,0 1 0,0-1 0,0 1 0,0-1 0,0 0 0,0 0 0,-1 0 0,1 1 0,-1-1 0,1 0 0,-1 1 0,0-1 0,1 0 0,-1 1 0,0-1 0,0 1 0,1-1 0,-1 1 0,0 0 0,0-1 0,0 1 0,1 0 0,-1-1 0,0 1 0,-2 0 0,-7-2 0,0 1 0,-1 0 0,1 0 0,0 1 0,-1 1 0,1 0 0,-1 0 0,1 1 0,-12 4 0,6-2 0,-1 2 0,2 0 0,-1 1 0,-29 17 0,37-18 0,0 0 0,1 0 0,0 1 0,0 0 0,0 1 0,1 0 0,0 0 0,0 0 0,1 1 0,0-1 0,0 1 0,1 0 0,1 1 0,-1-1 0,1 1 0,1-1 0,0 1 0,0 0 0,1 0 0,0 16 0,1-19 0,0 1 0,1 0 0,0 0 0,0 0 0,1 0 0,0-1 0,0 1 0,1-1 0,0 1 0,0-1 0,1 0 0,0 0 0,0 0 0,0-1 0,1 1 0,0-1 0,1 0 0,-1-1 0,1 1 0,0-1 0,0 0 0,1-1 0,-1 0 0,1 1 0,0-2 0,11 5 0,-8-5-91,0-1 0,0 1 0,0-2 0,1 0 0,-1 0 0,0-1 0,1 0 0,-1 0 0,0-1 0,1-1 0,-1 0 0,0 0 0,0-1 0,13-6 0,18-9-6735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5.704"/>
    </inkml:context>
    <inkml:brush xml:id="br0">
      <inkml:brushProperty name="width" value="0.05" units="cm"/>
      <inkml:brushProperty name="height" value="0.05" units="cm"/>
      <inkml:brushProperty name="color" value="#F6630D"/>
    </inkml:brush>
  </inkml:definitions>
  <inkml:trace contextRef="#ctx0" brushRef="#br0">1 632 24575,'29'-33'0,"-24"27"0,0 0 0,0 0 0,1 0 0,0 0 0,0 1 0,0 0 0,1 0 0,10-5 0,35-13 4,1 2-1,2 2 0,109-21 0,180-10-107,-252 39-24,1244-122-3259,8 36-1186,-785 58 3923,857-47 1905,-1 62 745,-1380 26-1024,-35-2-932,-1 0 1,1 0-1,0 0 1,0 0-1,0 0 1,0 0 0,0 0-1,0 0 1,0 0-1,-1 0 1,1 0 0,0 1-1,0-1 1,0 0-1,0 0 1,0 0-1,0 0 1,0 0 0,0 0-1,0 0 1,0 1-1,0-1 1,-1 0-1,1 0 1,0 0 0,0 0-1,0 0 1,0 0-1,0 1 1,0-1 0,0 0-1,0 0 1,0 0-1,0 0 1,0 0-1,1 1 1,-1-1 0,0 0-1,0 0 1,0 0-1,0 0 1,0 0-1,0 0 1,0 1 0,0-1-1,0 0 1,0 0-1,0 0 1,0 0 0,1 0-1,-1 0 1,0 0-1,0 0 1,-15 6 228,-56 4 1289,-14 2-1231,77-11-329,1 1 1,0 0 0,1 1 0,-1 0 0,0 0 0,1 0 0,-1 1-1,-10 8 1,15-11-3,1 0 0,0 1 0,0-1 0,-1 1 0,1-1 0,0 1 0,1-1 0,-1 1 0,0 0 0,0-1 0,1 1 0,-1 0 0,1 0 0,-1-1 0,1 1 0,0 0 0,0 0 0,0 0 0,0-1 0,0 1 0,0 0 0,0 0 0,1 0 0,-1 1 0,3 7 0,0-1 0,1 0 0,7 13 0,3 10 0,-9-9 0,0-1 0,-2 0 0,0 1 0,-2 0 0,-1 29 0,-17 115 0,12-124 0,-94 599 0,91-605 0,2 1 0,1 0 0,2 0 0,3 55 0,6-69 0,-5-22 0,0 1 0,0-1 0,0 1 0,-1 0 0,1-1 0,-1 1 0,0 0 0,0 0 0,0 5 0,0-8 0,-1 1 0,1-1 0,-1 1 0,1-1 0,-1 1 0,1-1 0,-1 1 0,1-1 0,-1 1 0,0-1 0,1 0 0,-1 0 0,0 1 0,1-1 0,-1 0 0,0 0 0,0 0 0,1 1 0,-1-1 0,0 0 0,1 0 0,-1 0 0,0 0 0,0 0 0,1-1 0,-1 1 0,-1 0 0,-27-5 0,22 3 0,-167-25-217,-2 9 0,-278 4-1,-356 61-2054,749-42 1998,-233 20-862,28-2-2721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6.680"/>
    </inkml:context>
    <inkml:brush xml:id="br0">
      <inkml:brushProperty name="width" value="0.05" units="cm"/>
      <inkml:brushProperty name="height" value="0.05" units="cm"/>
      <inkml:brushProperty name="color" value="#F6630D"/>
    </inkml:brush>
  </inkml:definitions>
  <inkml:trace contextRef="#ctx0" brushRef="#br0">1 0 24575,'0'5'0,"4"1"0,7 0 0,1-1-8191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4.043"/>
    </inkml:context>
    <inkml:brush xml:id="br0">
      <inkml:brushProperty name="width" value="0.05" units="cm"/>
      <inkml:brushProperty name="height" value="0.05" units="cm"/>
      <inkml:brushProperty name="color" value="#F6630D"/>
    </inkml:brush>
  </inkml:definitions>
  <inkml:trace contextRef="#ctx0" brushRef="#br0">1019 378 24575,'1'-17'0,"1"0"0,0 0 0,6-21 0,-3 19 0,-1 0 0,1-21 0,-5 33 0,0 0 0,0 0 0,-1 1 0,1-1 0,-2 1 0,1-1 0,-1 1 0,0-1 0,0 1 0,-4-7 0,2 4 0,-1 0 0,0 1 0,-1 0 0,0 0 0,0 0 0,-1 1 0,0 0 0,0 0 0,0 0 0,-1 1 0,0 1 0,0-1 0,-1 1 0,0 0 0,-12-4 0,8 5 0,0 0 0,0 1 0,0 0 0,-1 2 0,1-1 0,-1 1 0,1 1 0,-1 1 0,1 0 0,-25 5 0,5 1 0,-1 2 0,1 2 0,1 1 0,-61 32 0,69-31 0,2 1 0,0 1 0,1 0 0,1 2 0,0 1 0,1 0 0,-19 24 0,32-34 0,1 0 0,0 0 0,0 0 0,0 1 0,1-1 0,1 1 0,-1 0 0,1 1 0,-3 16 0,6-21 0,-1 1 0,1 0 0,0-1 0,0 1 0,0 0 0,1-1 0,0 1 0,0 0 0,1-1 0,-1 1 0,1-1 0,0 0 0,1 0 0,-1 0 0,1 0 0,0 0 0,7 8 0,2-1 0,0-1 0,0 0 0,1-1 0,0-1 0,1 0 0,0-1 0,27 13 0,8-2 0,56 16 0,19-2 0,90 30 0,-204-59 0,0 0 0,0 0 0,0 1 0,-1 1 0,0 0 0,0 0 0,11 11 0,-17-14 0,0 0 0,-1 0 0,1 0 0,-1 0 0,0 1 0,0-1 0,0 0 0,0 1 0,0 0 0,-1-1 0,0 1 0,0 0 0,0 0 0,0 0 0,0 0 0,-1 0 0,0 0 0,0 0 0,0 0 0,0 0 0,-1 0 0,1-1 0,-2 6 0,-2 0 0,0 1 0,0-1 0,-1-1 0,0 1 0,0-1 0,-1 0 0,0 0 0,0 0 0,-1-1 0,0 0 0,0 0 0,-1-1 0,0 0 0,0 0 0,0-1 0,-12 5 0,-15 8 0,-1-2 0,-62 19 0,45-20 0,-1-2 0,0-3 0,-1-2 0,1-3 0,-2-2 0,1-2 0,-84-10 0,122 7 0,0-1 0,0 0 0,0-2 0,0 0 0,1-1 0,0 0 0,1-1 0,-18-11 0,28 15 0,-1 0 0,1-1 0,1 1 0,-1-1 0,0-1 0,1 1 0,0 0 0,0-1 0,0 0 0,1 0 0,-1 0 0,1-1 0,1 1 0,-1-1 0,1 1 0,0-1 0,0 0 0,0 0 0,1 0 0,0 0 0,0 0 0,1 0 0,-1 0 0,1 0 0,1-1 0,0-5 0,1 3-85,0 0 0,1 0-1,0 0 1,1 0 0,0 0-1,0 1 1,0 0 0,1 0-1,1 0 1,-1 0 0,1 1-1,1 0 1,-1 0 0,1 1-1,9-7 1,14-9-6741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4.572"/>
    </inkml:context>
    <inkml:brush xml:id="br0">
      <inkml:brushProperty name="width" value="0.05" units="cm"/>
      <inkml:brushProperty name="height" value="0.05" units="cm"/>
      <inkml:brushProperty name="color" value="#F6630D"/>
    </inkml:brush>
  </inkml:definitions>
  <inkml:trace contextRef="#ctx0" brushRef="#br0">167 226 24575,'-2'-17'0,"2"17"0,0 0 0,0 0 0,-1 0 0,1 0 0,0-1 0,0 1 0,0 0 0,0 0 0,0 0 0,0 0 0,0 0 0,-1 0 0,1-1 0,0 1 0,0 0 0,0 0 0,0 0 0,-1 0 0,1 0 0,0 0 0,0 0 0,0 0 0,0 0 0,-1 0 0,1 0 0,0 0 0,0 0 0,0 0 0,0 0 0,-1 0 0,1 0 0,0 0 0,0 0 0,0 0 0,0 0 0,-1 0 0,1 0 0,0 0 0,0 0 0,0 0 0,-1 1 0,0 0 0,0 0 0,0 1 0,0-1 0,0 1 0,0-1 0,0 1 0,0 0 0,0-1 0,1 1 0,-1 0 0,1 0 0,-1-1 0,0 5 0,-24 167 0,-23 118 0,40-252 0,2-7 0,-2 1 0,-16 43 0,24-75 0,0 0 0,-1 0 0,1 0 0,0-1 0,-1 1 0,1 0 0,-1 0 0,1-1 0,-1 1 0,1 0 0,-1-1 0,1 1 0,-1 0 0,0-1 0,1 1 0,-1-1 0,-1 2 0,-5-10 0,1-27 0,3-32 0,2-1 0,4 1 0,2 0 0,3 0 0,3 1 0,3 0 0,3 0 0,36-90 0,-47 142 0,1 0 0,0 0 0,1 1 0,0 0 0,2 0 0,-1 1 0,17-17 0,-22 26 0,0-1 0,0 1 0,0 0 0,0 0 0,1 0 0,-1 0 0,1 1 0,0 0 0,0 0 0,0 0 0,0 0 0,0 1 0,0 0 0,1 0 0,-1 0 0,0 1 0,0 0 0,1 0 0,-1 0 0,0 1 0,0-1 0,1 1 0,-1 1 0,0-1 0,7 3 0,-1 2 0,-1 0 0,1 0 0,-1 1 0,-1 0 0,1 1 0,-1 0 0,-1 0 0,1 1 0,-1 0 0,-1 1 0,12 18 0,0 4 0,-2 0 0,21 56 0,-19-38 0,-2 0 0,13 76 0,-25-103 0,-2 1 0,-1 0 0,-1 0 0,0 0 0,-2 0 0,-1 0 0,-9 41 0,6-50-341,0 0 0,-1 0-1,-13 25 1,-1-8-6485</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4.914"/>
    </inkml:context>
    <inkml:brush xml:id="br0">
      <inkml:brushProperty name="width" value="0.05" units="cm"/>
      <inkml:brushProperty name="height" value="0.05" units="cm"/>
      <inkml:brushProperty name="color" value="#F6630D"/>
    </inkml:brush>
  </inkml:definitions>
  <inkml:trace contextRef="#ctx0" brushRef="#br0">18 197 24575,'0'-5'0,"0"-5"0,-5-7 0,-1-5 0,0-3 0,6 3 0,7 5 0,8 5 0,5 5 0,9 3 0,9-1 0,7-1 0,10 1 0,9-3 0,9-1 0,0-3 0,-12 1-8191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5.303"/>
    </inkml:context>
    <inkml:brush xml:id="br0">
      <inkml:brushProperty name="width" value="0.05" units="cm"/>
      <inkml:brushProperty name="height" value="0.05" units="cm"/>
      <inkml:brushProperty name="color" value="#F6630D"/>
    </inkml:brush>
  </inkml:definitions>
  <inkml:trace contextRef="#ctx0" brushRef="#br0">25 336 24575,'16'374'0,"-4"-14"0,-16-333 0,4-27 0,-1 0 0,1 0 0,0-1 0,-1 1 0,1 0 0,-1-1 0,1 1 0,0 0 0,-1-1 0,1 1 0,0-1 0,-1 1 0,1-1 0,0 1 0,0-1 0,-1 1 0,1 0 0,0-1 0,0 1 0,0-1 0,0 0 0,-1 1 0,1-1 0,0 0 0,-11-55 0,-20-486 0,31 536 0,0-61 0,10-81 0,-8 130 0,1 0 0,1 0 0,0 1 0,2-1 0,0 1 0,0 0 0,2 1 0,0-1 0,17-24 0,-20 35 0,0 1 0,0-1 0,1 1 0,-1 0 0,1 0 0,0 1 0,0 0 0,1 0 0,-1 1 0,1-1 0,0 1 0,11-3 0,-7 3 0,0 1 0,0 0 0,0 1 0,0 0 0,1 1 0,-1 0 0,22 3 0,-20-1 0,0 1 0,0 0 0,0 1 0,0 0 0,-1 1 0,0 0 0,0 1 0,0 1 0,-1 0 0,0 0 0,0 1 0,-1 0 0,0 1 0,16 18 0,-23-23 6,1 1 0,-1 1 0,0-1 0,0 0 0,0 1 0,-1 0 0,1-1 0,-2 1 0,1 0 0,-1 0 0,1 0 0,-2 0 0,1 0 0,-1 1 0,0-1 0,0 0 0,0 0 0,-1 0 0,-2 7 0,0-1-171,-1-1 0,-1 0 0,0 0 0,0 0 0,-1 0 0,-1-1 0,1 0 0,-14 15 0,-19 18-6661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5.781"/>
    </inkml:context>
    <inkml:brush xml:id="br0">
      <inkml:brushProperty name="width" value="0.05" units="cm"/>
      <inkml:brushProperty name="height" value="0.05" units="cm"/>
      <inkml:brushProperty name="color" value="#F6630D"/>
    </inkml:brush>
  </inkml:definitions>
  <inkml:trace contextRef="#ctx0" brushRef="#br0">974 525 24575,'2'-8'0,"0"1"0,0-1 0,0 1 0,1-1 0,0 1 0,1 0 0,0 0 0,0 0 0,0 1 0,8-9 0,4-9 0,3-7 0,-1-1 0,26-62 0,-40 82 0,0 1 0,-1-1 0,0 0 0,-1 0 0,0 0 0,0 0 0,-2-1 0,0 1 0,0 0 0,-1-1 0,0 1 0,-4-15 0,3 22 0,1 1 0,-1 0 0,1 0 0,-1 0 0,-1 0 0,1 0 0,0 0 0,-1 0 0,0 1 0,0-1 0,0 1 0,0 0 0,0 0 0,-1 0 0,-6-4 0,3 4 0,0 0 0,0 0 0,0 0 0,0 1 0,0 0 0,-1 0 0,1 0 0,-13 0 0,-4 2 0,0 1 0,0 0 0,1 2 0,-45 11 0,1 4 0,0 2 0,2 4 0,0 2 0,2 3 0,1 3 0,-64 43 0,109-63 0,0 1 0,1 0 0,0 2 0,-23 26 0,35-37 0,1 0 0,-1 1 0,1-1 0,0 1 0,1 0 0,-1 0 0,1 0 0,0 0 0,0 0 0,0 0 0,1 0 0,0 1 0,0-1 0,0 1 0,1-1 0,-1 1 0,1-1 0,1 1 0,-1-1 0,1 1 0,0-1 0,0 0 0,3 7 0,2-1 0,0 0 0,0 0 0,1-1 0,1 0 0,0-1 0,0 0 0,1 0 0,0 0 0,0-1 0,15 9 0,16 10 0,56 26 0,-74-41 0,107 52 0,37 19 0,-130-62 0,-2 1 0,47 37 0,-69-49 0,-1 1 0,0 0 0,0 0 0,-1 1 0,15 24 0,-23-33 0,1 1 0,-2 0 0,1-1 0,0 1 0,-1 0 0,1 0 0,-1 0 0,0 0 0,0 0 0,-1 0 0,1 0 0,-1 0 0,0 0 0,0 0 0,0 0 0,-1 0 0,1 0 0,-1 0 0,0 0 0,0 0 0,-1 0 0,1 0 0,-1 0 0,0-1 0,0 1 0,0-1 0,-3 5 0,-4 2 0,-1-1 0,0 0 0,-1 0 0,0-1 0,0-1 0,-1 0 0,1 0 0,-2-1 0,1 0 0,-18 4 0,-7 2 0,-1-2 0,-52 7 0,32-10 0,0-2 0,-93-4 0,114-3 0,0-2 0,1-2 0,-1-1 0,1-2 0,-41-16 0,64 20-170,1 0-1,0-1 0,0-1 1,0 0-1,1 0 0,0-2 1,-14-12-1,-7-16-6655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6.227"/>
    </inkml:context>
    <inkml:brush xml:id="br0">
      <inkml:brushProperty name="width" value="0.05" units="cm"/>
      <inkml:brushProperty name="height" value="0.05" units="cm"/>
      <inkml:brushProperty name="color" value="#F6630D"/>
    </inkml:brush>
  </inkml:definitions>
  <inkml:trace contextRef="#ctx0" brushRef="#br0">272 167 24575,'-15'0'0,"-1"0"0,1 1 0,0 1 0,0 1 0,0 0 0,0 0 0,1 2 0,-15 6 0,21-7 0,0 0 0,0 1 0,0 0 0,1 1 0,0-1 0,0 1 0,0 1 0,1 0 0,0-1 0,0 2 0,1-1 0,0 1 0,0 0 0,-6 12 0,8-12 0,0 0 0,0 0 0,0 1 0,1-1 0,0 1 0,1-1 0,0 1 0,0-1 0,1 1 0,0 0 0,1-1 0,-1 1 0,2-1 0,-1 1 0,6 14 0,-5-17 0,1 0 0,-1 0 0,1 0 0,1-1 0,-1 1 0,1-1 0,0 0 0,0 0 0,1 0 0,-1-1 0,1 0 0,0 1 0,0-2 0,0 1 0,1-1 0,0 1 0,-1-1 0,1-1 0,0 1 0,0-1 0,10 2 0,-5-2 0,1 0 0,0 0 0,0-1 0,0-1 0,0 0 0,0 0 0,0-2 0,0 1 0,0-1 0,0-1 0,0 0 0,-1-1 0,0 0 0,0-1 0,0 0 0,0-1 0,-1 0 0,1 0 0,-2-1 0,1-1 0,-1 0 0,0 0 0,9-11 0,-10 9 0,0 0 0,0-1 0,-1 0 0,-1 0 0,0 0 0,-1-1 0,0 0 0,0 0 0,-1 0 0,-1-1 0,0 1 0,-1-1 0,0 0 0,-1 1 0,0-1 0,-1 0 0,-1 0 0,0 0 0,-1 0 0,0 1 0,-6-19 0,4 19 10,-1 0 0,0 0 0,-1 1 0,0 0 0,-1 0 0,0 1 0,-1 0 0,0 0 0,-1 1 0,0 0 0,-17-13 0,21 18-67,0 0 0,0 0 0,0 1 0,0 0-1,-1 0 1,1 1 0,-1 0 0,0 0 0,0 0 0,0 0 0,0 1 0,0 0-1,0 0 1,0 1 0,0 0 0,0 0 0,-1 0 0,1 1 0,0-1 0,0 2 0,0-1-1,0 1 1,0 0 0,0 0 0,-9 5 0,-3 5-6769</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6.567"/>
    </inkml:context>
    <inkml:brush xml:id="br0">
      <inkml:brushProperty name="width" value="0.05" units="cm"/>
      <inkml:brushProperty name="height" value="0.05" units="cm"/>
      <inkml:brushProperty name="color" value="#F6630D"/>
    </inkml:brush>
  </inkml:definitions>
  <inkml:trace contextRef="#ctx0" brushRef="#br0">1 23 24575,'4'-5'0,"3"-5"0,4 2 0,0 8 0,-2 9 0,2 11 0,0 13 0,-3 9 0,-2 7 0,-2 4 0,-2 3 0,-2 1 0,-4 0 0,-3 0 0,1-6 0,-4-1 0,0-10-8191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7.079"/>
    </inkml:context>
    <inkml:brush xml:id="br0">
      <inkml:brushProperty name="width" value="0.05" units="cm"/>
      <inkml:brushProperty name="height" value="0.05" units="cm"/>
      <inkml:brushProperty name="color" value="#F6630D"/>
    </inkml:brush>
  </inkml:definitions>
  <inkml:trace contextRef="#ctx0" brushRef="#br0">60 285 24575,'-1'9'0,"0"0"0,0-1 0,-1 1 0,-1-1 0,1 0 0,-2 0 0,-6 14 0,5-11 0,1 0 0,-1 0 0,-2 14 0,2 1 0,1-1 0,1 1 0,1 0 0,1 0 0,2 0 0,0 0 0,8 34 0,-8-54 0,0-1 0,1 1 0,0-1 0,0 0 0,1 0 0,-1 0 0,1 0 0,0 0 0,0 0 0,1-1 0,-1 0 0,1 1 0,0-1 0,0-1 0,1 1 0,-1-1 0,1 1 0,8 4 0,-7-6 0,0 0 0,1 0 0,-1-1 0,0 0 0,0 0 0,0 0 0,1-1 0,-1 1 0,1-2 0,-1 1 0,0-1 0,0 0 0,1 0 0,-1-1 0,0 1 0,9-5 0,3-2 0,-1-1 0,0 0 0,-1-1 0,0-1 0,-1-1 0,0 0 0,-1-1 0,0 0 0,-1-1 0,0-1 0,-2 0 0,1-1 0,14-28 0,-16 26 0,-1-1 0,-1 0 0,0 0 0,-2 0 0,0-1 0,-1 0 0,-1-1 0,-1 1 0,-1-1 0,0 0 0,-2 1 0,-3-33 0,2 45 24,-1 0 0,1 1 0,-1-1 0,-6-12 0,7 18-92,1 0 1,-1 0-1,0 0 1,-1 1-1,1-1 1,0 0-1,0 0 1,-1 1-1,1-1 1,-1 1-1,0-1 1,1 1-1,-1 0 1,0 0-1,0 0 1,0 0-1,1 0 1,-1 0-1,0 0 1,0 0-1,-4 0 1,-8 1-6759</inkml:trace>
  <inkml:trace contextRef="#ctx0" brushRef="#br0" timeOffset="1">880 67 24575,'1'0'0,"0"0"0,0-1 0,0 1 0,0 0 0,0-1 0,0 1 0,0-1 0,0 1 0,0-1 0,0 0 0,-1 1 0,1-1 0,0 0 0,0 0 0,-1 0 0,1 1 0,0-1 0,-1 0 0,1 0 0,-1 0 0,1 0 0,-1 0 0,1 0 0,-1 0 0,0 0 0,0 0 0,1-2 0,5-34 0,-5 29 0,-55 506 0,48-443-1365,-1-10-5461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7.485"/>
    </inkml:context>
    <inkml:brush xml:id="br0">
      <inkml:brushProperty name="width" value="0.05" units="cm"/>
      <inkml:brushProperty name="height" value="0.05" units="cm"/>
      <inkml:brushProperty name="color" value="#F6630D"/>
    </inkml:brush>
  </inkml:definitions>
  <inkml:trace contextRef="#ctx0" brushRef="#br0">0 118 24575,'84'1'0,"-7"0"0,98-10 0,-153 7 0,-1-1 0,0-2 0,1 0 0,-2-1 0,1-1 0,-1-1 0,0-1 0,0-1 0,22-14 0,-31 15 0,-7 6 0,-1 0 0,1 0 0,0 1 0,0-1 0,0 1 0,0 0 0,6-2 0,-9 4 0,-1 0 0,1 0 0,-1 0 0,1 0 0,-1 0 0,1 0 0,-1 0 0,1 0 0,-1 0 0,1 0 0,-1 0 0,1 0 0,-1 1 0,0-1 0,1 0 0,-1 0 0,1 0 0,-1 1 0,1-1 0,-1 0 0,0 1 0,1-1 0,-1 0 0,1 1 0,-1-1 0,0 0 0,1 1 0,0 1 0,-1 0 0,1 0 0,0 0 0,-1 0 0,1 0 0,-1 1 0,0-1 0,0 0 0,1 0 0,-2 4 0,-2 26 0,-1-1 0,-10 37 0,4-25 0,-1 13-682,-4 74-1,14-105-6143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6.579"/>
    </inkml:context>
    <inkml:brush xml:id="br0">
      <inkml:brushProperty name="width" value="0.05" units="cm"/>
      <inkml:brushProperty name="height" value="0.05" units="cm"/>
      <inkml:brushProperty name="color" value="#F6630D"/>
    </inkml:brush>
  </inkml:definitions>
  <inkml:trace contextRef="#ctx0" brushRef="#br0">85 241 24575,'0'-1'0,"0"-1"0,0 1 0,1 0 0,-1 0 0,0 0 0,1-1 0,-1 1 0,1 0 0,-1 0 0,1 0 0,-1 0 0,1 0 0,0 0 0,0 0 0,1-1 0,4 1 0,-5 13 0,-4 12 0,-2-1 0,-1 1 0,-15 41 0,-1 1 0,18-53 0,0 3 0,0-1 0,-1 0 0,-1 0 0,-14 25 0,19-51 0,5-10 0,18-51 0,4 1 0,3 2 0,3 1 0,49-77 0,-74 134 0,1 0 0,0 0 0,1 1 0,0 0 0,15-12 0,-22 20 0,0 1 0,0-1 0,0 1 0,0-1 0,0 1 0,0 0 0,0 0 0,0 0 0,0 0 0,1 0 0,-1 1 0,0-1 0,1 1 0,-1-1 0,0 1 0,1 0 0,-1 0 0,0 0 0,1 0 0,-1 0 0,1 1 0,-1-1 0,0 1 0,0 0 0,1-1 0,-1 1 0,0 0 0,0 0 0,0 0 0,0 1 0,0-1 0,0 0 0,0 1 0,0-1 0,0 1 0,-1 0 0,1 0 0,1 2 0,6 8 0,-1 1 0,0 0 0,-1 1 0,0 0 0,-1 0 0,8 28 0,15 91 0,-29-131-14,6 33 82,1 37 0,-7-63-233,0 1-1,0 0 1,-1-1 0,0 1 0,-1 0 0,0-1-1,0 1 1,-8 16 0,-2-3-6661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7.876"/>
    </inkml:context>
    <inkml:brush xml:id="br0">
      <inkml:brushProperty name="width" value="0.05" units="cm"/>
      <inkml:brushProperty name="height" value="0.05" units="cm"/>
      <inkml:brushProperty name="color" value="#F6630D"/>
    </inkml:brush>
  </inkml:definitions>
  <inkml:trace contextRef="#ctx0" brushRef="#br0">12 45 24575,'0'-10'0,"0"-7"0,0 4 0,-5 9 0,-1 9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8.625"/>
    </inkml:context>
    <inkml:brush xml:id="br0">
      <inkml:brushProperty name="width" value="0.05" units="cm"/>
      <inkml:brushProperty name="height" value="0.05" units="cm"/>
      <inkml:brushProperty name="color" value="#F6630D"/>
    </inkml:brush>
  </inkml:definitions>
  <inkml:trace contextRef="#ctx0" brushRef="#br0">159 248 24575,'-3'7'0,"0"0"0,-1-1 0,0 0 0,0 1 0,-8 7 0,7-7 0,-14 22 0,0 0 0,2 1 0,1 1 0,2 1 0,-19 58 0,32-85 0,0 0 0,0 0 0,0 0 0,0 1 0,1-1 0,0 0 0,0 0 0,0 1 0,1-1 0,0 0 0,0 0 0,0 0 0,1 0 0,-1 0 0,1 0 0,0 0 0,4 4 0,-4-5 0,0-1 0,0 0 0,1 0 0,0-1 0,0 1 0,-1 0 0,2-1 0,-1 0 0,0 0 0,0 0 0,1 0 0,-1 0 0,1-1 0,-1 1 0,1-1 0,0 0 0,-1 0 0,1 0 0,0-1 0,0 1 0,0-1 0,0 0 0,7-1 0,1-1 0,0 0 0,0-1 0,0 0 0,-1-1 0,1 0 0,-1-1 0,0-1 0,0 1 0,0-2 0,-1 1 0,0-2 0,-1 1 0,13-13 0,-8 6 0,-1 0 0,-1-1 0,0 0 0,-1-1 0,0-1 0,-2 1 0,15-33 0,-17 28 0,-1 1 0,0-1 0,-2 0 0,0-1 0,-1 1 0,0-40 0,-4 50 0,0 0 0,0 1 0,-1-1 0,0 1 0,-1-1 0,-7-18 0,7 23 0,0 1 0,0-1 0,0 1 0,-1 0 0,0 0 0,1 0 0,-2 1 0,1-1 0,-1 1 0,1 0 0,-1 0 0,-10-5 0,12 7 0,-1 0 0,0 1 0,0-1 0,0 1 0,-1 0 0,1 0 0,0 0 0,0 1 0,-1-1 0,1 1 0,0 0 0,-1 0 0,1 1 0,0-1 0,0 1 0,-1 0 0,1 0 0,0 0 0,0 1 0,0-1 0,0 1 0,0 0 0,1 0 0,-1 1 0,0-1 0,1 1 0,0 0 0,-1-1 0,-4 7 0,4-4 0,0-1 0,0 1 0,1 0 0,-1 0 0,1 0 0,0 1 0,0-1 0,1 1 0,0 0 0,0 0 0,0 0 0,1 0 0,-1 0 0,1 0 0,1 0 0,-1 0 0,1 0 0,0 1 0,1-1 0,1 8 0,-1-10 0,0 1 0,0-1 0,1 0 0,-1 0 0,1 0 0,0 0 0,0 0 0,1 0 0,-1 0 0,1 0 0,0-1 0,0 0 0,0 1 0,0-1 0,1 0 0,-1-1 0,1 1 0,0-1 0,0 1 0,0-1 0,0 0 0,0 0 0,5 1 0,-2-2 0,0 0 0,1 0 0,-1 0 0,0-1 0,0 0 0,1-1 0,-1 1 0,0-1 0,0-1 0,0 1 0,0-1 0,0-1 0,12-5 0,99-59 0,-4 2 0,-100 58 0,2 0 0,-1 2 0,1-1 0,0 2 0,28-5 0,-41 9 0,0-1 0,0 1 0,0 0 0,0 0 0,0 0 0,0 0 0,0 0 0,0 1 0,0-1 0,0 1 0,0 0 0,0 0 0,0 0 0,0 0 0,-1 1 0,1-1 0,0 1 0,-1-1 0,1 1 0,3 4 0,-3-3 0,-1 1 0,0-1 0,0 1 0,0-1 0,-1 1 0,1 0 0,-1 0 0,0-1 0,0 1 0,0 0 0,0 0 0,-1 0 0,0 8 0,-1 7 0,0 0 0,-2 0 0,0 0 0,-2-1 0,-9 27 0,-10 18 0,12-34 0,-11 39 0,24-61 0,7-13 0,16-24 0,-12 15 0,125-132 0,-119 130 0,0 1 0,2 1 0,-1 1 0,2 1 0,0 1 0,28-13 0,-45 24 0,-1-1 0,0 1 0,1 0 0,0 0 0,-1 0 0,1 1 0,-1-1 0,1 1 0,0 0 0,-1 0 0,1 0 0,0 0 0,-1 1 0,1 0 0,-1-1 0,5 3 0,-5-2 0,-1 1 0,1-1 0,-1 1 0,0 0 0,0-1 0,0 1 0,0 0 0,0 0 0,0 1 0,-1-1 0,1 0 0,-1 1 0,1-1 0,-1 0 0,0 1 0,0 0 0,0-1 0,0 1 0,-1 0 0,1-1 0,0 7 0,1 16 0,-1 1 0,-5 50 0,2-44 0,1 36 0,1-65 0,0 0 0,0 0 0,0 0 0,0 0 0,1 0 0,0-1 0,-1 1 0,1 0 0,0 0 0,0-1 0,0 1 0,1 0 0,-1-1 0,1 1 0,-1-1 0,1 1 0,0-1 0,0 0 0,0 0 0,0 0 0,0 0 0,1 0 0,-1-1 0,0 1 0,1 0 0,0-1 0,-1 0 0,1 0 0,3 2 0,0-3 0,0 1 0,0-1 0,-1 0 0,1 0 0,0 0 0,0-1 0,-1 0 0,1 0 0,-1 0 0,1-1 0,-1 0 0,1 0 0,-1 0 0,5-4 0,75-40 0,104-76 0,-137 84 0,-2-3 0,87-91 0,-130 123 0,39-47 0,-43 52 0,0-1 0,-1 1 0,0 0 0,0-1 0,0 1 0,0-1 0,0 0 0,-1 0 0,0 1 0,0-1 0,0-9 0,-1 12 0,0 0 0,0 1 0,-1-1 0,1 0 0,-1 1 0,1-1 0,-1 0 0,1 1 0,-1-1 0,0 1 0,0-1 0,1 1 0,-1-1 0,0 1 0,-1 0 0,1 0 0,0-1 0,0 1 0,0 0 0,-1 0 0,1 0 0,-1 0 0,1 0 0,-1 0 0,1 1 0,-1-1 0,1 0 0,-1 1 0,0-1 0,1 1 0,-1 0 0,0 0 0,1-1 0,-4 1 0,-3 0 0,0 0 0,1 1 0,-1-1 0,1 1 0,-1 1 0,-11 3 0,10-2 0,0 0 0,0 1 0,1 0 0,-1 1 0,1 0 0,0 0 0,0 0 0,0 1 0,1 1 0,0-1 0,0 1 0,1 0 0,0 1 0,0-1 0,0 1 0,1 1 0,0-1 0,1 0 0,-5 15 0,5-13 0,2 1 0,-1-1 0,2 1 0,-1-1 0,1 1 0,1 0 0,0-1 0,0 1 0,1 0 0,1-1 0,0 1 0,0-1 0,1 1 0,0-1 0,1 0 0,0 0 0,8 14 0,3 2 0,-5-12 0,-1 2 0,-1-1 0,0 1 0,-1 1 0,6 22 0,-12-35 0,0 0 0,-1 0 0,1-1 0,-1 1 0,0 0 0,0 0 0,-1 0 0,1-1 0,-1 1 0,1 0 0,-1 0 0,0-1 0,0 1 0,-1-1 0,1 1 0,-1-1 0,0 1 0,0-1 0,0 0 0,0 0 0,-1 0 0,1 0 0,-1 0 0,0-1 0,1 1 0,-1-1 0,0 1 0,-1-1 0,1 0 0,-6 2 0,-21 10-682,-48 15-1,19-9-6143</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9.640"/>
    </inkml:context>
    <inkml:brush xml:id="br0">
      <inkml:brushProperty name="width" value="0.05" units="cm"/>
      <inkml:brushProperty name="height" value="0.05" units="cm"/>
      <inkml:brushProperty name="color" value="#F6630D"/>
    </inkml:brush>
  </inkml:definitions>
  <inkml:trace contextRef="#ctx0" brushRef="#br0">189 487 24575,'15'-1'0,"0"-1"0,-1 0 0,1-1 0,-1-1 0,0 0 0,0-1 0,0 0 0,-1-1 0,0-1 0,0 0 0,16-11 0,-3-1 0,0-2 0,-1 0 0,-1-1 0,22-27 0,-37 38 0,0 0 0,-1 0 0,0-1 0,0-1 0,-2 1 0,1-1 0,-2 0 0,1 0 0,2-15 0,-7 24 0,0-1 0,0 0 0,0 0 0,-1 1 0,0-1 0,0 0 0,0 0 0,-1 0 0,1 1 0,-1-1 0,-1 0 0,1 1 0,0-1 0,-1 0 0,0 1 0,0 0 0,0 0 0,-1-1 0,0 1 0,1 0 0,-1 1 0,-1-1 0,1 1 0,0-1 0,-1 1 0,0 0 0,1 0 0,-1 0 0,-1 1 0,-3-3 0,-3 1 0,0-1 0,0 2 0,0-1 0,0 2 0,0-1 0,-1 1 0,1 1 0,-1 0 0,0 1 0,1 0 0,-1 1 0,1 0 0,-23 6 0,5 0 0,0 1 0,1 2 0,-1 1 0,-31 17 0,45-20 0,0 1 0,1 0 0,-1 0 0,2 2 0,0 0 0,0 0 0,1 2 0,-14 16 0,21-22 0,0 0 0,1 0 0,-1 0 0,2 1 0,-1 0 0,1 0 0,0 0 0,1 0 0,0 0 0,0 1 0,1-1 0,0 1 0,0-1 0,1 1 0,0-1 0,0 1 0,1-1 0,3 13 0,1-5 0,0 0 0,1 0 0,1-1 0,1 1 0,0-2 0,1 1 0,0-1 0,1 0 0,1-1 0,16 16 0,4 0 0,1-1 0,69 47 0,12-9 0,-67-41 0,62 46 0,-102-67 0,-1 0 0,0 0 0,0 1 0,-1 0 0,1 0 0,-1 0 0,0 1 0,0-1 0,2 7 0,-5-10 0,0 1 0,0-1 0,0 0 0,-1 1 0,1-1 0,-1 0 0,0 1 0,0-1 0,0 1 0,0-1 0,0 0 0,0 1 0,0-1 0,-1 1 0,1-1 0,-1 0 0,0 1 0,0-1 0,0 0 0,0 0 0,0 0 0,0 0 0,-1 0 0,1 0 0,-1 0 0,1 0 0,-1 0 0,-2 1 0,-5 4 0,0 0 0,0-1 0,0 0 0,-1 0 0,0-1 0,0-1 0,0 1 0,-1-2 0,0 0 0,1 0 0,-1 0 0,-11 0 0,-23 1 0,-72-1 0,93-3 0,4 1 0,0-2 0,0-1 0,0 0 0,0-1 0,-34-11 0,49 12 0,-1 1 0,1-1 0,0-1 0,0 1 0,1-1 0,-1 0 0,0 0 0,1 0 0,0-1 0,0 0 0,0 1 0,0-1 0,1-1 0,-1 1 0,1 0 0,0-1 0,0 0 0,1 0 0,-1 0 0,1 0 0,0 0 0,1 0 0,-1 0 0,1-1 0,-1-8 0,2-24-1365,3 4-5461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0.011"/>
    </inkml:context>
    <inkml:brush xml:id="br0">
      <inkml:brushProperty name="width" value="0.05" units="cm"/>
      <inkml:brushProperty name="height" value="0.05" units="cm"/>
      <inkml:brushProperty name="color" value="#F6630D"/>
    </inkml:brush>
  </inkml:definitions>
  <inkml:trace contextRef="#ctx0" brushRef="#br0">139 1 24575,'0'0'0,"1"0"0,0 0 0,0 1 0,0-1 0,0 0 0,-1 1 0,1-1 0,0 0 0,0 1 0,-1-1 0,1 1 0,0-1 0,-1 1 0,1-1 0,-1 1 0,1 0 0,0-1 0,-1 1 0,1 0 0,-1-1 0,0 1 0,1 0 0,-1 0 0,0-1 0,1 1 0,-1 0 0,0 0 0,0 0 0,0-1 0,1 1 0,-1 0 0,0 0 0,0 0 0,0 0 0,-1 1 0,-2 34 0,3-35 0,-55 250 0,24-74 0,-29 198 0,56-338-1365,2-7-5461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0.390"/>
    </inkml:context>
    <inkml:brush xml:id="br0">
      <inkml:brushProperty name="width" value="0.05" units="cm"/>
      <inkml:brushProperty name="height" value="0.05" units="cm"/>
      <inkml:brushProperty name="color" value="#F6630D"/>
    </inkml:brush>
  </inkml:definitions>
  <inkml:trace contextRef="#ctx0" brushRef="#br0">88 7 24575,'0'-5'0,"0"4"0,0 6 0,0 6 0,0 7 0,0 10 0,0 4 0,-4 6 0,-2 6 0,0 5 0,-4 3 0,1-3 0,1 1 0,2-5 0,-2 0 0,0-4 0,-4-8 0,1-10-8191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0.745"/>
    </inkml:context>
    <inkml:brush xml:id="br0">
      <inkml:brushProperty name="width" value="0.05" units="cm"/>
      <inkml:brushProperty name="height" value="0.05" units="cm"/>
      <inkml:brushProperty name="color" value="#F6630D"/>
    </inkml:brush>
  </inkml:definitions>
  <inkml:trace contextRef="#ctx0" brushRef="#br0">437 483 24575,'1'-92'0,"-3"-105"0,2 189 0,-1 1 0,0-1 0,0 1 0,-1 0 0,0-1 0,0 1 0,-1 0 0,-3-7 0,6 13 0,-1-1 0,0 1 0,0-1 0,0 1 0,0 0 0,0 0 0,0-1 0,0 1 0,-1 0 0,1 0 0,0 0 0,0 0 0,-1 1 0,1-1 0,-1 0 0,1 0 0,-1 1 0,1-1 0,-1 1 0,1-1 0,-1 1 0,0 0 0,1 0 0,-1 0 0,1 0 0,-1 0 0,0 0 0,1 0 0,-1 0 0,0 0 0,1 1 0,-1-1 0,1 1 0,-1-1 0,1 1 0,-1 0 0,1 0 0,0-1 0,-1 1 0,1 0 0,0 0 0,-2 2 0,-17 13 0,2 1 0,0 1 0,1 0 0,0 2 0,-14 22 0,-9 11 0,2-9 0,-50 65 0,76-92 0,1-1 0,1 2 0,1-1 0,-14 36 0,22-50 0,0 0 0,0 0 0,0 0 0,1 0 0,-1 0 0,1 0 0,-1 0 0,1 0 0,0 1 0,1-1 0,-1 0 0,0 0 0,1 0 0,0 0 0,1 4 0,-1-5 0,1 0 0,-1 0 0,0 0 0,1 0 0,0 0 0,-1-1 0,1 1 0,0-1 0,0 1 0,0-1 0,0 0 0,0 0 0,0 0 0,0 0 0,0 0 0,1 0 0,-1 0 0,0-1 0,0 1 0,1-1 0,2 1 0,16 1 20,-1-1 0,1-1 0,0-1 0,0 0 0,34-8 0,99-33-1505,-112 29-5341</inkml:trace>
  <inkml:trace contextRef="#ctx0" brushRef="#br0" timeOffset="1">1147 45 24575,'-38'-42'0,"38"41"0,0 1 0,-1 0 0,1 0 0,0 0 0,0-1 0,-1 1 0,1 0 0,0 0 0,-1 0 0,1 0 0,0 0 0,-1 0 0,1-1 0,0 1 0,0 0 0,-1 0 0,1 0 0,0 0 0,-1 0 0,1 0 0,0 0 0,-1 0 0,1 1 0,0-1 0,-1 0 0,1 0 0,0 0 0,-1 0 0,1 0 0,0 0 0,-1 1 0,1-1 0,0 0 0,0 0 0,-1 1 0,1-1 0,0 0 0,0 0 0,0 1 0,-1-1 0,1 0 0,0 0 0,0 1 0,0-1 0,0 0 0,0 1 0,-1-1 0,1 0 0,0 1 0,0-1 0,0 0 0,0 1 0,0-1 0,-4 22 0,4-20 0,-6 111 0,-10 73 0,8-132-273,-4 0 0,-1-1 0,-3 0 0,-28 65 0,33-96-6553</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1.105"/>
    </inkml:context>
    <inkml:brush xml:id="br0">
      <inkml:brushProperty name="width" value="0.05" units="cm"/>
      <inkml:brushProperty name="height" value="0.05" units="cm"/>
      <inkml:brushProperty name="color" value="#F6630D"/>
    </inkml:brush>
  </inkml:definitions>
  <inkml:trace contextRef="#ctx0" brushRef="#br0">1 511 24575,'16'-36'0,"-9"21"0,-1 1 0,2 0 0,14-21 0,-18 31 0,-1-1 0,2 1 0,-1 0 0,0 0 0,1 1 0,-1 0 0,1-1 0,0 1 0,0 1 0,0-1 0,1 1 0,-1 0 0,11-3 0,8 1 0,1 1 0,-1 0 0,33 2 0,35-3 0,-76 2 0,0 0 0,-1-2 0,1 0 0,-1 0 0,0-2 0,17-8 0,-25 11 0,-1-1 0,0 0 0,0 0 0,0-1 0,0 1 0,0-2 0,-1 1 0,0 0 0,0-1 0,-1 0 0,0 0 0,0 0 0,0-1 0,0 1 0,2-10 0,3-9 0,-2-1 0,-1 1 0,-1-1 0,-1 0 0,1-50 0,-24 146 0,-64 350 0,73-381-1365,0-7-5461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1.543"/>
    </inkml:context>
    <inkml:brush xml:id="br0">
      <inkml:brushProperty name="width" value="0.05" units="cm"/>
      <inkml:brushProperty name="height" value="0.05" units="cm"/>
      <inkml:brushProperty name="color" value="#F6630D"/>
    </inkml:brush>
  </inkml:definitions>
  <inkml:trace contextRef="#ctx0" brushRef="#br0">295 187 24575,'10'-5'0,"-9"14"0,-9 18 0,-148 313 0,155-337 0,-43 88 0,37-77 0,-1-2 0,0 1 0,-1-1 0,-16 18 0,24-29 0,0 0 0,0 0 0,0 0 0,0 0 0,0 0 0,0 0 0,0-1 0,0 1 0,0 0 0,0-1 0,0 1 0,0-1 0,0 1 0,-1-1 0,1 1 0,0-1 0,0 0 0,0 0 0,-1 1 0,1-1 0,-3 0 0,3-1 0,1 1 0,-1-1 0,0 0 0,0 1 0,1-1 0,-1 0 0,0 1 0,1-1 0,-1 0 0,1 0 0,-1 0 0,1 1 0,-1-1 0,1 0 0,0 0 0,-1 0 0,1 0 0,0 0 0,0 0 0,-1 0 0,1-1 0,-1-7 0,1 0 0,0 0 0,0 0 0,3-15 0,8-29 0,2 1 0,23-58 0,50-97 0,-79 191 0,0 0 0,3-9 0,0 1 0,2 0 0,0 1 0,2 0 0,1 1 0,18-21 0,-31 40 0,0 1 0,1-1 0,0 1 0,-1 0 0,1 0 0,0 0 0,0 0 0,0 0 0,0 1 0,0-1 0,1 1 0,-1 0 0,0 0 0,1 0 0,-1 0 0,1 1 0,-1 0 0,1-1 0,5 1 0,-4 1 0,0 1 0,0-1 0,-1 1 0,1-1 0,0 1 0,-1 1 0,1-1 0,-1 1 0,0-1 0,0 1 0,0 0 0,5 5 0,4 5 0,-1 1 0,0 1 0,-1 0 0,-1 0 0,0 1 0,9 23 0,4 14 0,-3 0 0,18 77 0,10 115 0,-39-144-1365,-9-78-5461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1.885"/>
    </inkml:context>
    <inkml:brush xml:id="br0">
      <inkml:brushProperty name="width" value="0.05" units="cm"/>
      <inkml:brushProperty name="height" value="0.05" units="cm"/>
      <inkml:brushProperty name="color" value="#F6630D"/>
    </inkml:brush>
  </inkml:definitions>
  <inkml:trace contextRef="#ctx0" brushRef="#br0">34 99 24575,'-5'0'0,"-5"-5"0,-2-5 0,6-2 0,9 1 0,8 3 0,7 3 0,10-3 0,9 0 0,8 2 0,6-3 0,3 0 0,-8 1-8191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2.262"/>
    </inkml:context>
    <inkml:brush xml:id="br0">
      <inkml:brushProperty name="width" value="0.05" units="cm"/>
      <inkml:brushProperty name="height" value="0.05" units="cm"/>
      <inkml:brushProperty name="color" value="#F6630D"/>
    </inkml:brush>
  </inkml:definitions>
  <inkml:trace contextRef="#ctx0" brushRef="#br0">197 83 24575,'0'-16'0,"1"12"0,-1 0 0,1 0 0,-1-1 0,0 1 0,0 0 0,-1-1 0,1 1 0,-1 0 0,0 0 0,0 0 0,-1 0 0,1 0 0,-1 0 0,-2-5 0,4 9 0,-1 0 0,1 0 0,0 0 0,-1 0 0,1 0 0,-1 0 0,1 0 0,0 0 0,-1 0 0,1 0 0,0 0 0,-1 0 0,1 1 0,0-1 0,-1 0 0,1 0 0,0 0 0,-1 0 0,1 0 0,0 1 0,-1-1 0,1 0 0,0 0 0,0 1 0,-1-1 0,1 0 0,0 0 0,0 1 0,-1-1 0,1 0 0,0 1 0,0-1 0,0 0 0,0 1 0,0-1 0,-1 0 0,1 1 0,0-1 0,0 1 0,0-1 0,0 1 0,-7 19 0,6-18 0,-41 176 0,29-113 0,-28 81 0,26-106-682,-25 47-1,24-58-6143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7.079"/>
    </inkml:context>
    <inkml:brush xml:id="br0">
      <inkml:brushProperty name="width" value="0.05" units="cm"/>
      <inkml:brushProperty name="height" value="0.05" units="cm"/>
      <inkml:brushProperty name="color" value="#F6630D"/>
    </inkml:brush>
  </inkml:definitions>
  <inkml:trace contextRef="#ctx0" brushRef="#br0">48 396 24575,'-1'-6'0,"0"-1"0,-1 0 0,1 1 0,-1 0 0,-1-1 0,1 1 0,-1 0 0,-4-7 0,-12-30 0,18 38 0,-1 0 0,1-1 0,0 1 0,0-1 0,1 1 0,0-1 0,0 1 0,0-1 0,1 1 0,-1-1 0,1 1 0,0 0 0,1-1 0,0 1 0,0 0 0,0 0 0,0 0 0,1 0 0,-1 0 0,1 1 0,1-1 0,-1 1 0,1 0 0,-1-1 0,1 2 0,0-1 0,1 0 0,-1 1 0,0 0 0,1 0 0,0 0 0,0 1 0,0-1 0,0 1 0,0 0 0,11-2 0,17-1 0,1 2 0,0 1 0,0 1 0,46 5 0,2 0 0,-76-4 0,0 0 0,0 0 0,0 1 0,0 0 0,0 0 0,-1 0 0,1 1 0,6 2 0,-10-2 0,1-1 0,-1 0 0,0 1 0,0 0 0,0-1 0,-1 1 0,1 0 0,0 0 0,-1 0 0,1 0 0,-1 0 0,0 1 0,1-1 0,-1 0 0,0 0 0,-1 1 0,1-1 0,0 1 0,-1-1 0,1 1 0,0 4 0,2 23 0,-2 1 0,-1 0 0,-1 0 0,-1 0 0,-2-1 0,-1 1 0,-13 42 0,18-74 0,0 1 0,0 0 0,0 0 0,0 0 0,0 0 0,0 0 0,0 0 0,0 0 0,0 0 0,0 0 0,0 0 0,0 0 0,0 0 0,0 0 0,-1 0 0,1 0 0,0 0 0,0 0 0,0 0 0,0 0 0,0 0 0,0 0 0,0 0 0,0 0 0,0 0 0,0 0 0,0 0 0,0 0 0,0 0 0,-1 0 0,1 0 0,0 0 0,0 0 0,0 0 0,0 0 0,0 0 0,0 0 0,0 0 0,0 0 0,0 0 0,0 0 0,0 0 0,0 0 0,0 0 0,0 0 0,0 0 0,0 0 0,0 0 0,-1 0 0,1 0 0,0 0 0,0 1 0,-2-14 0,0-17 0,5-34 0,3 0 0,16-70 0,-14 92 0,-6 27 0,11-45 0,-13 57 0,1 0 0,1-1 0,-1 1 0,0 0 0,1 0 0,0 0 0,-1 0 0,1 0 0,0 0 0,1 1 0,-1-1 0,0 1 0,1 0 0,2-3 0,-5 5 0,1 0 0,-1-1 0,0 1 0,1 0 0,-1 0 0,1-1 0,-1 1 0,0 0 0,1 0 0,-1 0 0,1 0 0,-1 0 0,0-1 0,1 1 0,-1 0 0,1 0 0,-1 0 0,1 0 0,-1 0 0,1 0 0,-1 0 0,0 1 0,1-1 0,-1 0 0,1 0 0,-1 0 0,1 0 0,-1 0 0,0 1 0,1-1 0,-1 0 0,0 0 0,1 1 0,4 16 0,-7 20 0,-23 76-123,17-80-1119,2-8-5584</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2.618"/>
    </inkml:context>
    <inkml:brush xml:id="br0">
      <inkml:brushProperty name="width" value="0.05" units="cm"/>
      <inkml:brushProperty name="height" value="0.05" units="cm"/>
      <inkml:brushProperty name="color" value="#F6630D"/>
    </inkml:brush>
  </inkml:definitions>
  <inkml:trace contextRef="#ctx0" brushRef="#br0">0 334 24575,'18'-53'0,"-16"46"0,0 0 0,0 0 0,0 0 0,1 0 0,0 0 0,0 1 0,1-1 0,0 1 0,0 0 0,8-9 0,-12 14 0,0 1 0,0 0 0,1-1 0,-1 1 0,1 0 0,-1 0 0,0-1 0,1 1 0,-1 0 0,0 0 0,1 0 0,-1 0 0,1-1 0,-1 1 0,1 0 0,-1 0 0,0 0 0,1 0 0,-1 0 0,1 0 0,-1 0 0,1 0 0,-1 0 0,1 0 0,-1 0 0,0 0 0,1 1 0,-1-1 0,1 0 0,-1 0 0,1 0 0,-1 1 0,0-1 0,1 0 0,-1 0 0,0 1 0,1-1 0,-1 0 0,0 1 0,1-1 0,-1 0 0,0 1 0,0-1 0,1 0 0,-1 1 0,9 21 0,-8-20 0,24 92 0,-13-47 0,30 79 0,-36-112 0,0-1 0,2 0 0,-1 0 0,1 0 0,1-1 0,1 0 0,-1-1 0,2 0 0,22 19 0,-29-27 0,0 0 0,0 0 0,0-1 0,0 0 0,0 1 0,1-1 0,-1-1 0,1 1 0,0-1 0,-1 1 0,1-1 0,0-1 0,0 1 0,0-1 0,0 0 0,-1 0 0,1 0 0,0 0 0,0-1 0,0 0 0,5-2 0,-2 0 0,-1 0 0,1-1 0,-1 0 0,0-1 0,0 0 0,-1 0 0,1 0 0,-1-1 0,0 0 0,-1 0 0,9-12 0,8-13 0,-2-1 0,-2-1 0,0-1 0,23-69 0,31-149 0,-71 245 0,3-6 0,-1-1 0,-1 1 0,2-25 0,-8 24 0,-4 15 0,-8 20 0,3 4 0,1-1 0,1 2 0,-10 36 0,-16 85 0,27-106 0,-7 54-1365,13-57-5461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2.988"/>
    </inkml:context>
    <inkml:brush xml:id="br0">
      <inkml:brushProperty name="width" value="0.05" units="cm"/>
      <inkml:brushProperty name="height" value="0.05" units="cm"/>
      <inkml:brushProperty name="color" value="#F6630D"/>
    </inkml:brush>
  </inkml:definitions>
  <inkml:trace contextRef="#ctx0" brushRef="#br0">166 208 24575,'13'-45'0,"-5"29"0,-6 14 0,-3 8 0,-26 143 0,-18 83 0,34-190 0,-1-2 0,-3 1 0,-27 55 0,40-92 0,-15 25 0,8-25 0,3-18 0,5-1 0,0 0 0,1 1 0,1-1 0,0 0 0,7-27 0,25-70 0,70-140 0,-83 213 0,1 1 0,1 2 0,2 0 0,38-42 0,-54 69 0,0 1 0,0 0 0,1 0 0,0 1 0,13-7 0,-20 12 0,1 1 0,-1-1 0,1 1 0,-1 0 0,1 0 0,0 0 0,-1 0 0,1 1 0,0-1 0,0 0 0,0 1 0,0 0 0,-1 0 0,1 0 0,0 0 0,0 0 0,0 1 0,0-1 0,-1 1 0,1 0 0,0 0 0,0 0 0,-1 0 0,1 0 0,-1 1 0,4 1 0,-1 2 0,1 0 0,-2 1 0,1-1 0,0 1 0,-1 0 0,0 0 0,-1 0 0,1 0 0,4 14 0,18 69 0,-18-59 0,111 443 0,-115-457-341,-1-1 0,0 0-1,0 25 1,-4-11-6485</inkml:trace>
  <inkml:trace contextRef="#ctx0" brushRef="#br0" timeOffset="1">221 617 24575,'-6'-29'0,"5"27"0,0 0 0,1 0 0,-1-1 0,1 1 0,-1 0 0,1-1 0,0 1 0,0 0 0,0-1 0,0 1 0,0 0 0,0-1 0,1 1 0,-1 0 0,1-1 0,-1 1 0,3-4 0,0 1 0,1-1 0,-1 1 0,1 0 0,1 1 0,-1-1 0,1 1 0,0-1 0,-1 1 0,2 1 0,-1-1 0,0 1 0,1 0 0,0 0 0,-1 1 0,1-1 0,0 1 0,11-2 0,11-2 0,-1 1 0,45-2 0,266-21-1365,-302 27-5461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5.060"/>
    </inkml:context>
    <inkml:brush xml:id="br0">
      <inkml:brushProperty name="width" value="0.05" units="cm"/>
      <inkml:brushProperty name="height" value="0.05" units="cm"/>
      <inkml:brushProperty name="color" value="#F6630D"/>
    </inkml:brush>
  </inkml:definitions>
  <inkml:trace contextRef="#ctx0" brushRef="#br0">448 241 24575,'8'-2'0,"-1"0"0,1 0 0,-1 0 0,1-1 0,-1-1 0,0 1 0,0-1 0,0 0 0,0-1 0,10-9 0,-2 3 0,11-6 0,-9 6 0,0-1 0,17-16 0,-31 25 0,1 0 0,-1 0 0,-1 0 0,1 0 0,0-1 0,-1 1 0,1-1 0,-1 0 0,0 0 0,0 0 0,-1 0 0,1 0 0,-1 0 0,0 0 0,1-9 0,-2 11 0,0 0 0,0 0 0,0 0 0,0 0 0,-1 0 0,1 0 0,-1 0 0,1 1 0,-1-1 0,0 0 0,0 0 0,0 0 0,0 0 0,0 1 0,0-1 0,0 0 0,-1 1 0,1-1 0,0 1 0,-1 0 0,1-1 0,-1 1 0,0 0 0,1 0 0,-1 0 0,0 0 0,0 0 0,0 0 0,0 1 0,0-1 0,0 0 0,0 1 0,0 0 0,0-1 0,0 1 0,-3 0 0,-6 0 0,0 0 0,-1 0 0,1 1 0,-1 0 0,-12 4 0,-11 3 0,1 1 0,0 2 0,1 1 0,0 2 0,1 1 0,0 2 0,2 1 0,0 1 0,1 2 0,1 0 0,1 2 0,1 1 0,1 2 0,1 0 0,-27 38 0,45-54 0,-1 0 0,2 1 0,-1 0 0,1-1 0,1 2 0,0-1 0,1 0 0,0 1 0,0 0 0,2-1 0,-2 18 0,3-20 0,1 1 0,0 0 0,1 0 0,0 0 0,0-1 0,1 1 0,0-1 0,0 0 0,1 0 0,1 0 0,0 0 0,0-1 0,0 0 0,8 9 0,1-2 0,1 1 0,1-2 0,1 0 0,0-1 0,0-1 0,1 0 0,1-2 0,0 0 0,0-1 0,1 0 0,39 9 0,-26-9 0,1-2 0,0-1 0,0-2 0,1-1 0,-1-2 0,58-5 0,-77 2-227,0 0-1,-1-1 1,0-1-1,1 0 1,15-7-1,2-6-6598</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5.420"/>
    </inkml:context>
    <inkml:brush xml:id="br0">
      <inkml:brushProperty name="width" value="0.05" units="cm"/>
      <inkml:brushProperty name="height" value="0.05" units="cm"/>
      <inkml:brushProperty name="color" value="#F6630D"/>
    </inkml:brush>
  </inkml:definitions>
  <inkml:trace contextRef="#ctx0" brushRef="#br0">48 65 24575,'-4'0'0,"-7"0"0,-6 0 0,5 0 0,9 0 0,9 0 0,14-4 0,12-3 0,10 1 0,7-4 0,5 1 0,2 1 0,1-3 0,-9 1-8191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5.821"/>
    </inkml:context>
    <inkml:brush xml:id="br0">
      <inkml:brushProperty name="width" value="0.05" units="cm"/>
      <inkml:brushProperty name="height" value="0.05" units="cm"/>
      <inkml:brushProperty name="color" value="#F6630D"/>
    </inkml:brush>
  </inkml:definitions>
  <inkml:trace contextRef="#ctx0" brushRef="#br0">497 57 24575,'1'-1'0,"0"0"0,0 1 0,0-1 0,0 0 0,-1 0 0,1 0 0,0 0 0,0 0 0,-1 0 0,1 0 0,-1 0 0,1 0 0,-1 0 0,1 0 0,-1 0 0,0 0 0,1 0 0,-1-1 0,0 1 0,0 0 0,0 0 0,0 0 0,0 0 0,0-1 0,0 1 0,-1-2 0,0 2 0,0 0 0,0-1 0,0 1 0,0 0 0,0-1 0,0 1 0,-1 0 0,1 0 0,-1 0 0,1 0 0,-1 1 0,1-1 0,-1 0 0,1 0 0,-4 0 0,-4-2 0,0 1 0,-1 0 0,1 1 0,-1 0 0,-12 0 0,-3 4 0,-1 2 0,1 0 0,1 1 0,-1 2 0,1 0 0,-40 21 0,46-20 0,0 1 0,1 0 0,0 1 0,1 1 0,0 1 0,1 0 0,-25 29 0,35-37 0,0 1 0,1 1 0,0-1 0,0 1 0,0 0 0,1 0 0,0 0 0,0 0 0,1 0 0,0 1 0,0-1 0,1 1 0,0-1 0,0 1 0,1 0 0,0-1 0,0 1 0,0 0 0,1-1 0,1 1 0,-1-1 0,1 1 0,5 10 0,-2-6 7,1-1 0,0-1-1,1 1 1,0-1 0,1 0-1,0-1 1,1 0-1,-1 0 1,2-1 0,-1 0-1,1-1 1,0 0 0,1 0-1,0-1 1,0-1 0,0 1-1,24 6 1,-15-6-156,0-1 1,0-1-1,1 0 1,0-2-1,-1 0 1,1-2-1,0 0 1,0-1-1,39-8 1,-12-3-6678</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6.181"/>
    </inkml:context>
    <inkml:brush xml:id="br0">
      <inkml:brushProperty name="width" value="0.05" units="cm"/>
      <inkml:brushProperty name="height" value="0.05" units="cm"/>
      <inkml:brushProperty name="color" value="#F6630D"/>
    </inkml:brush>
  </inkml:definitions>
  <inkml:trace contextRef="#ctx0" brushRef="#br0">414 167 24575,'5'-9'0,"-1"0"0,-1 0 0,0-1 0,0 1 0,-1-1 0,0 1 0,1-21 0,-3 27 0,0 1 0,0-1 0,0 0 0,0 0 0,0 1 0,-1-1 0,1 0 0,-1 1 0,0-1 0,0 0 0,0 1 0,0-1 0,0 1 0,-1-1 0,1 1 0,-1 0 0,1 0 0,-1-1 0,0 1 0,0 0 0,0 1 0,0-1 0,0 0 0,0 0 0,-1 1 0,1 0 0,0-1 0,-1 1 0,1 0 0,-1 0 0,0 0 0,-3 0 0,-3 0 0,0 0 0,-1 1 0,1 0 0,0 1 0,0 0 0,0 0 0,0 1 0,0 0 0,0 1 0,0 0 0,1 0 0,-1 1 0,-8 5 0,-12 7 0,2 1 0,-36 29 0,50-36 0,1 1 0,0 0 0,1 0 0,1 1 0,-1 1 0,2-1 0,0 2 0,0-1 0,2 1 0,-1 1 0,-4 15 0,9-22 0,1 0 0,0-1 0,0 1 0,1 0 0,0 0 0,1 0 0,0 0 0,0 0 0,0 0 0,1 0 0,1 0 0,-1 0 0,1-1 0,0 1 0,1 0 0,0-1 0,0 0 0,1 0 0,-1 0 0,2 0 0,-1 0 0,1-1 0,0 0 0,6 7 0,-1-4 9,-1-1 1,2 0-1,-1-1 0,1 0 0,0 0 1,0-1-1,0-1 0,1 0 0,0-1 0,0 0 1,0 0-1,23 2 0,-16-3-195,1-1 1,-1-1-1,1-1 0,0-1 1,-1-1-1,1 0 1,28-8-1,-6-3-6640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6.838"/>
    </inkml:context>
    <inkml:brush xml:id="br0">
      <inkml:brushProperty name="width" value="0.05" units="cm"/>
      <inkml:brushProperty name="height" value="0.05" units="cm"/>
      <inkml:brushProperty name="color" value="#F6630D"/>
    </inkml:brush>
  </inkml:definitions>
  <inkml:trace contextRef="#ctx0" brushRef="#br0">112 1 24575,'-4'0'0,"-2"4"0,0 7 0,1 6 0,-3 0 0,0 2 0,-4 2 0,-4 2 0,1 2 0,-2 1 0,2-3-8191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7.776"/>
    </inkml:context>
    <inkml:brush xml:id="br0">
      <inkml:brushProperty name="width" value="0.05" units="cm"/>
      <inkml:brushProperty name="height" value="0.05" units="cm"/>
      <inkml:brushProperty name="color" value="#F6630D"/>
    </inkml:brush>
  </inkml:definitions>
  <inkml:trace contextRef="#ctx0" brushRef="#br0">264 417 24575,'0'76'0,"-16"110"0,14-161 0,2-19 0,0 0 0,-1-1 0,1 1 0,-1 0 0,0 0 0,-1-1 0,1 1 0,-1-1 0,0 1 0,0-1 0,-6 9 0,8-14 0,-1 1 0,1-1 0,-1 0 0,1 0 0,-1 0 0,1 0 0,0 0 0,-1 0 0,1 0 0,-1 0 0,1 0 0,-1 0 0,1 0 0,0 0 0,-1 0 0,1 0 0,-1-1 0,1 1 0,-1 0 0,1 0 0,0 0 0,-1-1 0,1 1 0,0 0 0,-1 0 0,1-1 0,0 1 0,-1 0 0,1-1 0,0 1 0,0 0 0,-1-1 0,1 1 0,0-1 0,0 1 0,0 0 0,-1-1 0,1 0 0,-11-19 0,10 18 0,-44-87 0,4-3 0,4-1 0,-28-105 0,62 184 0,0 0 0,1-1 0,0 1 0,1 0 0,1-1 0,0 1 0,4-24 0,-3 32 0,1-1 0,-1 1 0,1 0 0,1 0 0,-1 0 0,1 0 0,0 0 0,0 1 0,1-1 0,0 1 0,0 0 0,0 0 0,0 1 0,1-1 0,0 1 0,0 0 0,0 0 0,0 0 0,9-4 0,-1 2 0,1 1 0,0 0 0,0 1 0,1 0 0,-1 1 0,1 1 0,0 0 0,25 0 0,-3 3 0,-1 2 0,50 10 0,-15 1 0,-1 3 0,-1 4 0,77 34 0,-135-51 0,0 1 0,-1 1 0,0 0 0,0 0 0,18 16 0,-26-21 0,0 1 0,-1 0 0,1 0 0,0-1 0,-1 1 0,0 0 0,1 0 0,-1 0 0,0 1 0,0-1 0,0 0 0,0 0 0,-1 0 0,1 1 0,-1-1 0,1 0 0,-1 1 0,0-1 0,0 1 0,0-1 0,0 0 0,0 1 0,-1-1 0,1 0 0,-1 1 0,1-1 0,-1 0 0,0 1 0,0-1 0,0 0 0,0 0 0,0 0 0,0 0 0,-1 0 0,-2 3 0,-8 8 0,0 0 0,0-2 0,-1 1 0,-1-2 0,0 0 0,0 0 0,-1-2 0,-21 10 0,-135 47 0,129-51 0,40-14 0,0 0 0,0 1 0,0 0 0,0-1 0,1 1 0,-1 0 0,0 0 0,0 0 0,1 0 0,-1 0 0,0 0 0,1 1 0,-1-1 0,1 0 0,0 1 0,-1-1 0,1 1 0,0 0 0,0-1 0,0 1 0,0 0 0,-1 3 0,2-4 0,1 1 0,-1 0 0,0 0 0,1 0 0,0 0 0,-1 0 0,1-1 0,0 1 0,0 0 0,0-1 0,0 1 0,0 0 0,0-1 0,1 1 0,-1-1 0,0 0 0,1 0 0,-1 1 0,1-1 0,-1 0 0,1 0 0,0 0 0,-1 0 0,3 0 0,39 23 0,-18-11 0,0 2 0,36 28 0,-54-38 0,-1 0 0,0 1 0,-1 0 0,1 0 0,-1 1 0,0 0 0,-1-1 0,0 2 0,0-1 0,0 0 0,-1 1 0,0 0 0,3 13 0,-5-18 0,-1 1 0,1-1 0,-1 1 0,0-1 0,0 1 0,0 0 0,0-1 0,-1 1 0,1-1 0,-1 1 0,0-1 0,0 0 0,0 1 0,-1-1 0,1 0 0,-1 0 0,1 0 0,-4 4 0,1-2 0,-1-1 0,1 1 0,-1-1 0,0 0 0,0 0 0,0-1 0,0 0 0,-1 0 0,-9 4 0,-8 1 0,0-1 0,0-1 0,0-1 0,-32 2 0,19-3 60,-58-1 0,82-4-225,0 0 0,0 0 0,0-1 0,0-1 0,1 0 0,-1 0 0,1-1 0,-19-10 0,3-3-6661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8.365"/>
    </inkml:context>
    <inkml:brush xml:id="br0">
      <inkml:brushProperty name="width" value="0.05" units="cm"/>
      <inkml:brushProperty name="height" value="0.05" units="cm"/>
      <inkml:brushProperty name="color" value="#F6630D"/>
    </inkml:brush>
  </inkml:definitions>
  <inkml:trace contextRef="#ctx0" brushRef="#br0">1 201 24575,'12'-6'0,"0"1"0,0 0 0,1 0 0,0 1 0,0 1 0,0 0 0,17-1 0,-27 4 0,0 1 0,-1-1 0,0 0 0,1 1 0,-1 0 0,1-1 0,-1 1 0,0 0 0,1 0 0,-1 1 0,0-1 0,0 0 0,0 1 0,0-1 0,0 1 0,0 0 0,0-1 0,0 1 0,-1 0 0,1 0 0,-1 0 0,0 1 0,1-1 0,-1 0 0,0 0 0,1 4 0,3 7 0,-1 0 0,0 0 0,3 23 0,-4-17 0,5 34 0,2 96 0,-9-101 0,3 0 0,14 76 0,-18-121 0,1 0 0,0 0 0,0 1 0,0-2 0,1 1 0,-1 0 0,1 0 0,-1 0 0,4 3 0,-5-6 0,1 1 0,-1-1 0,1 1 0,0-1 0,-1 0 0,1 1 0,0-1 0,0 0 0,-1 1 0,1-1 0,0 0 0,0 0 0,-1 0 0,1 0 0,0 0 0,0 0 0,-1 0 0,1 0 0,0 0 0,0 0 0,-1 0 0,1-1 0,0 1 0,0 0 0,-1 0 0,1-1 0,0 1 0,-1 0 0,1-1 0,-1 1 0,1-1 0,0 1 0,-1-1 0,1 1 0,-1-1 0,1 0 0,-1 1 0,1-1 0,-1 1 0,0-1 0,1 0 0,-1-1 0,22-29 0,-2 0 0,-1-2 0,-2-1 0,21-55 0,-8 16 0,-14 35 0,-11 24 0,1 0 0,0 0 0,1 0 0,0 1 0,1 1 0,11-15 0,-19 27 0,1 0 0,-1-1 0,0 1 0,1-1 0,-1 1 0,1 0 0,-1 0 0,1-1 0,-1 1 0,1 0 0,-1 0 0,1 0 0,-1-1 0,1 1 0,-1 0 0,1 0 0,-1 0 0,1 0 0,0 0 0,-1 0 0,1 0 0,-1 0 0,1 0 0,-1 0 0,1 1 0,-1-1 0,1 0 0,-1 0 0,1 0 0,-1 1 0,1-1 0,-1 0 0,1 0 0,-1 1 0,1-1 0,-1 1 0,0-1 0,1 0 0,-1 1 0,0-1 0,1 1 0,-1-1 0,0 1 0,1-1 0,-1 1 0,0-1 0,0 1 0,0-1 0,0 1 0,1-1 0,-1 1 0,0-1 0,0 1 0,11 38 0,-9-32 0,4 15 0,1-1 0,0-1 0,2 0 0,1 0 0,0 0 0,1-1 0,1-1 0,1 0 0,28 30 0,-34-40 0,1-1 0,-1 0 0,2-1 0,-1 0 0,1 0 0,0 0 0,0-1 0,0-1 0,1 0 0,-1 0 0,1-1 0,0 0 0,1 0 0,-1-1 0,0-1 0,0 0 0,1 0 0,-1-1 0,1 0 0,-1-1 0,0 0 0,20-5 0,-21 3 0,-1 0 0,1-1 0,-1 0 0,1-1 0,-1 0 0,0 0 0,-1-1 0,0 0 0,1 0 0,-2-1 0,1 0 0,-1 0 0,0 0 0,-1-1 0,1 0 0,-2 0 0,1 0 0,3-10 0,7-17 0,-2-1 0,-1 0 0,6-40 0,3-17 0,8-106 0,-29 198 0,0-44 0,0 44 0,0 0 0,0 1 0,0-1 0,0 0 0,-1 1 0,1-1 0,0 0 0,0 1 0,-1-1 0,1 1 0,0-1 0,-1 0 0,1 1 0,-1-1 0,1 1 0,-1-1 0,1 1 0,-1-1 0,1 1 0,-2-1 0,1 1 0,0 0 0,0 0 0,0 0 0,0 0 0,0 0 0,0 0 0,0 0 0,1 0 0,-1 1 0,0-1 0,0 0 0,0 1 0,0-1 0,0 1 0,1-1 0,-1 1 0,0-1 0,0 1 0,1-1 0,-2 2 0,-5 5-341,-1 0 0,2 0-1,-11 16 1,0 1-6485</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9.525"/>
    </inkml:context>
    <inkml:brush xml:id="br0">
      <inkml:brushProperty name="width" value="0.05" units="cm"/>
      <inkml:brushProperty name="height" value="0.05" units="cm"/>
      <inkml:brushProperty name="color" value="#F6630D"/>
    </inkml:brush>
  </inkml:definitions>
  <inkml:trace contextRef="#ctx0" brushRef="#br0">155 117 24575,'-1'-4'0,"1"-1"0,-1 1 0,0-1 0,0 1 0,-1 0 0,1 0 0,-1 0 0,0 0 0,0 0 0,-4-5 0,-27-35 0,32 43 0,0-1 0,0 1 0,0-1 0,-1 1 0,1 0 0,0-1 0,0 1 0,-1 0 0,1 0 0,-1 0 0,1 0 0,-1 0 0,1 0 0,-1 0 0,0 0 0,1 1 0,-1-1 0,0 1 0,0-1 0,1 1 0,-1 0 0,0 0 0,0 0 0,0 0 0,0 0 0,1 0 0,-1 0 0,0 0 0,-2 1 0,1 1 0,1 0 0,0 0 0,0 0 0,0 0 0,0 0 0,0 0 0,0 1 0,1-1 0,-1 1 0,1-1 0,-1 1 0,1-1 0,0 1 0,0 0 0,1 0 0,-1-1 0,0 1 0,0 5 0,-6 56 0,3 1 0,5 94 0,1-103 0,10 409-551,5 262-252,-15 1489-1315,-3-1133 1480,-27-296 2912,16-687-2327,6-68-6249</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7.516"/>
    </inkml:context>
    <inkml:brush xml:id="br0">
      <inkml:brushProperty name="width" value="0.05" units="cm"/>
      <inkml:brushProperty name="height" value="0.05" units="cm"/>
      <inkml:brushProperty name="color" value="#F6630D"/>
    </inkml:brush>
  </inkml:definitions>
  <inkml:trace contextRef="#ctx0" brushRef="#br0">0 118 24575,'2'-2'0,"0"0"0,0 0 0,0 0 0,0 1 0,0-1 0,0 1 0,1-1 0,-1 1 0,0 0 0,1 0 0,-1 0 0,1 0 0,0 0 0,-1 1 0,1-1 0,-1 1 0,1-1 0,0 1 0,0 0 0,-1 0 0,1 0 0,0 1 0,-1-1 0,1 1 0,-1-1 0,1 1 0,0 0 0,-1 0 0,0 0 0,1 0 0,-1 1 0,1-1 0,-1 1 0,0-1 0,0 1 0,0 0 0,0 0 0,0-1 0,0 1 0,-1 1 0,1-1 0,-1 0 0,1 0 0,-1 1 0,0-1 0,0 1 0,0-1 0,1 5 0,2 20 0,-1 1 0,-2 0 0,-1 0 0,-6 55 0,1-55 0,5-27 0,0 0 0,0 0 0,0 0 0,0 0 0,0 0 0,-1 0 0,1 0 0,-1 0 0,1 0 0,0 0 0,-1 0 0,0 0 0,1 0 0,-1 0 0,0 0 0,1 0 0,-1 0 0,0 0 0,0-1 0,0 1 0,-1 1 0,1-3 0,1 1 0,-1-1 0,1 1 0,-1-1 0,0 0 0,1 1 0,-1-1 0,1 0 0,-1 1 0,1-1 0,0 0 0,-1 0 0,1 1 0,0-1 0,0 0 0,-1 0 0,1 1 0,0-1 0,0 0 0,0 0 0,0 0 0,0-1 0,-2-25 0,2 24 0,-1-34 0,1 0 0,7-44 0,-5 61 0,2 0 0,1 0 0,0 0 0,1 1 0,15-31 0,-20 47 0,1 1 0,-1-1 0,1 0 0,0 1 0,0-1 0,0 1 0,0-1 0,0 1 0,1 0 0,-1 0 0,0 0 0,7-3 0,-9 5 0,1-1 0,-1 1 0,1 0 0,0 0 0,-1 0 0,1 0 0,0 0 0,-1 0 0,1 0 0,0 0 0,-1 0 0,1 0 0,0 0 0,-1 0 0,1 0 0,-1 0 0,1 1 0,0-1 0,-1 0 0,1 0 0,-1 1 0,1-1 0,0 1 0,0-1 0,0 2 0,0-1 0,0 1 0,0-1 0,0 1 0,0 0 0,0-1 0,0 1 0,-1 0 0,1 0 0,0 0 0,-1-1 0,1 4 0,1 9 20,0-1 0,0 1 0,-1-1 0,-1 1 0,-3 25 0,2-35-91,1 1 1,-1-1-1,0 1 0,-1-1 0,1 0 1,-1 1-1,0-1 0,0 0 1,0 0-1,0 0 0,-1 0 0,0-1 1,1 1-1,-1-1 0,-1 0 1,1 0-1,0 0 0,-1 0 0,0 0 1,-7 4-1,-10 1-6755</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0.320"/>
    </inkml:context>
    <inkml:brush xml:id="br0">
      <inkml:brushProperty name="width" value="0.05" units="cm"/>
      <inkml:brushProperty name="height" value="0.05" units="cm"/>
      <inkml:brushProperty name="color" value="#F6630D"/>
    </inkml:brush>
  </inkml:definitions>
  <inkml:trace contextRef="#ctx0" brushRef="#br0">0 280 24575,'1858'-35'-5041,"-11"-41"-854,-1687 69 5584,1031-56 310,989-32 355,-2111 94-380,-14-2 675,0 3 0,0 3 0,77 13 0,-85-4-516</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1.749"/>
    </inkml:context>
    <inkml:brush xml:id="br0">
      <inkml:brushProperty name="width" value="0.05" units="cm"/>
      <inkml:brushProperty name="height" value="0.05" units="cm"/>
      <inkml:brushProperty name="color" value="#F6630D"/>
    </inkml:brush>
  </inkml:definitions>
  <inkml:trace contextRef="#ctx0" brushRef="#br0">348 1 24575,'-25'360'0,"-30"-3"0,44-294 0,3-12 0,-185 927 0,176-916 0,-21 94 0,38-156 0,0 1 0,0 0 0,-1 0 0,1 0 0,0 0 0,0 0 0,0 0 0,0 0 0,0 0 0,0-1 0,0 1 0,0 0 0,1 0 0,-1 0 0,0 0 0,1 0 0,-1-1 0,0 1 0,1 0 0,0 1 0,0-1 0,-1-1 0,1 0 0,0 0 0,-1 0 0,1 1 0,-1-1 0,1 0 0,0 0 0,-1 0 0,1 0 0,0 0 0,-1 0 0,1 0 0,0 0 0,-1 0 0,1-1 0,0 1 0,-1 0 0,1 0 0,0 0 0,0-1 0,41-27 0,-29 18 0,17-7 2,0 1 0,1 2 0,1 1 0,0 2-1,1 1 1,0 1 0,63-8 0,248-1-131,-277 17 30,1781-24-6454,1408-26 4203,-2708 36 2314,-5-24 1258,-528 37-892,-8 2-119,-1 0 1,1-1 0,0 0 0,-1-1 0,0 1 0,1-1 0,-1 0-1,7-4 1,-13 6-169,0 0 0,0 0 0,0 0 0,0 0 0,0 0 0,0 0-1,1 0 1,-1 0 0,0 0 0,0 0 0,0-1 0,0 1 0,0 0-1,0 0 1,0 0 0,0 0 0,0 0 0,0 0 0,0 0 0,1 0-1,-1-1 1,0 1 0,0 0 0,0 0 0,0 0 0,0 0 0,0 0 0,0 0-1,0-1 1,0 1 0,0 0 0,0 0 0,0 0 0,0 0 0,0 0-1,0 0 1,0 0 0,0-1 0,-1 1 0,1 0 0,0 0 0,0 0-1,0 0 1,0 0 0,0 0 0,0 0 0,0-1 0,0 1 0,0 0 0,0 0-1,0 0 1,-1 0 0,1 0 0,0 0 0,0 0 0,0 0 0,0 0-1,0 0 1,0 0 0,-13-5 904,-14 1 276,5 3-795,-21-2 96,43 3-546,0 0 0,0 0 0,-1 0 0,1 0 0,0 0 0,0 0 0,0 0 0,0-1 0,-1 1 0,1 0 0,0 0 0,0 0 0,0 0 0,0-1 0,0 1 0,0 0 0,-1 0 0,1 0 0,0 0 0,0-1 0,0 1 0,0 0 0,0 0 0,0-1 0,0 1 0,0 0 0,0 0 0,0 0 0,0-1 0,0 1 0,0 0 0,0 0 0,0 0 0,0-1 0,0 1-1,0 0 1,0 0 0,1 0 0,-1-1 0,0 1 0,0 0 0,0 0 0,0 0 0,0 0 0,0-1 0,1 1 0,-1 0 0,0 0 0,0 0 0,0 0 0,0 0 0,1 0 0,-1 0 0,0-1 0,0 1 0,0 0 0,1 0 0,-1 0 0,0 0 0,0 0 0,1 0 0,7-5-6804</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2.819"/>
    </inkml:context>
    <inkml:brush xml:id="br0">
      <inkml:brushProperty name="width" value="0.05" units="cm"/>
      <inkml:brushProperty name="height" value="0.05" units="cm"/>
      <inkml:brushProperty name="color" value="#F6630D"/>
    </inkml:brush>
  </inkml:definitions>
  <inkml:trace contextRef="#ctx0" brushRef="#br0">525 226 24575,'0'-14'0,"0"1"0,-1-1 0,-1 1 0,0 0 0,0-1 0,-2 1 0,0 0 0,-5-12 0,6 19 0,0 1 0,0-1 0,-1 1 0,1 0 0,-1 0 0,-1 0 0,1 0 0,-1 1 0,1-1 0,-1 1 0,0 1 0,-1-1 0,1 1 0,-1 0 0,1 0 0,-1 0 0,0 1 0,0 0 0,-6-2 0,1 2 0,0 0 0,0 0 0,0 1 0,1 1 0,-1 0 0,0 0 0,0 1 0,0 1 0,0 0 0,1 0 0,-14 5 0,10-2 0,-1 1 0,1 1 0,0 0 0,1 1 0,0 1 0,0 0 0,-17 16 0,17-14 0,1 1 0,1 1 0,0 0 0,1 0 0,0 1 0,1 0 0,0 1 0,1 0 0,1 0 0,1 1 0,0 0 0,1 0 0,0 0 0,2 1 0,-3 24 0,5-35 0,1 0 0,0 1 0,1-1 0,-1 0 0,1 0 0,1 0 0,-1 0 0,1 0 0,0 0 0,0-1 0,0 1 0,1 0 0,0-1 0,0 0 0,1 0 0,5 7 0,-3-6 0,1 0 0,0 0 0,0-1 0,0 0 0,0 0 0,1-1 0,0 0 0,0-1 0,0 1 0,12 2 0,9 1 0,1-2 0,-1-1 0,1-1 0,0-2 0,49-3 0,-31-1 0,0-3 0,-1-1 0,66-20 0,-92 21 0,-1-1 0,0-1 0,0-1 0,-1 0 0,0-2 0,-1 0 0,0-1 0,-1-1 0,0 0 0,15-18 0,-27 26 0,0-1 0,0 0 0,-1 0 0,1-1 0,-2 0 0,1 1 0,-1-1 0,0 0 0,0-1 0,-1 1 0,0 0 0,0-1 0,-1 1 0,0-1 0,0 1 0,-1-1 0,0 0 0,0 1 0,-1-1 0,0 0 0,0 1 0,-1-1 0,0 1 0,0 0 0,-1-1 0,0 1 0,0 0 0,0 1 0,-1-1 0,0 1 0,-1-1 0,1 1 0,-1 0 0,0 1 0,-10-9 0,3 3 11,-1 1 0,-1 1 0,1 0 0,-2 1 0,1 0 0,-1 1-1,0 1 1,0 0 0,-1 1 0,-20-3 0,12 3-223,-1 1 0,0 2 0,0 0-1,0 2 1,0 1 0,-25 4 0,10 2-6614</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3.284"/>
    </inkml:context>
    <inkml:brush xml:id="br0">
      <inkml:brushProperty name="width" value="0.05" units="cm"/>
      <inkml:brushProperty name="height" value="0.05" units="cm"/>
      <inkml:brushProperty name="color" value="#F6630D"/>
    </inkml:brush>
  </inkml:definitions>
  <inkml:trace contextRef="#ctx0" brushRef="#br0">61 167 24575,'-1'0'0,"1"0"0,0-1 0,0 1 0,0 0 0,0 0 0,0-1 0,0 1 0,0 0 0,0-1 0,0 1 0,-1 0 0,1 0 0,0-1 0,0 1 0,1 0 0,-1-1 0,0 1 0,0 0 0,0 0 0,0-1 0,0 1 0,0 0 0,0 0 0,0-1 0,0 1 0,1 0 0,-1 0 0,0-1 0,0 1 0,0 0 0,0 0 0,1-1 0,-1 1 0,0 0 0,0 0 0,1 0 0,-1 0 0,0 0 0,0-1 0,1 1 0,-1 0 0,0 0 0,0 0 0,1 0 0,-1 0 0,0 0 0,1 0 0,-1 0 0,0 0 0,0 0 0,1 0 0,-1 0 0,0 0 0,1 0 0,-1 0 0,0 0 0,0 0 0,1 0 0,-1 0 0,0 1 0,0-1 0,1 0 0,0 1 0,0 0 0,0 0 0,0 0 0,0 0 0,0 0 0,0 0 0,0 0 0,-1 1 0,1-1 0,0 0 0,-1 0 0,1 1 0,0 1 0,4 39 0,-1-1 0,-2 1 0,-6 67 0,3-84 0,-24 218 0,24-241 0,1 5 0,-1-1 0,0 1 0,-1-1 0,1 1 0,-1-1 0,0 0 0,-1 0 0,-5 10 0,8-16 0,0 0 0,-1 0 0,1 0 0,0 0 0,-1 0 0,1 0 0,0 0 0,-1 0 0,1-1 0,0 1 0,-1 0 0,1 0 0,0 0 0,-1 0 0,1 0 0,0-1 0,-1 1 0,1 0 0,0 0 0,0-1 0,-1 1 0,1 0 0,0 0 0,0-1 0,0 1 0,-1 0 0,1 0 0,0-1 0,0 1 0,0 0 0,0-1 0,0 1 0,0 0 0,0-1 0,-1 1 0,1 0 0,0-1 0,0 1 0,0 0 0,0-1 0,0 1 0,1-1 0,-7-20 0,5 20 0,-9-55 0,2-1 0,3 1 0,2-1 0,2 0 0,10-73 0,-7 102 0,2 1 0,0-1 0,2 1 0,1 0 0,14-32 0,-18 51 0,1 0 0,0 0 0,1 0 0,0 1 0,0 0 0,1 0 0,-1 0 0,2 1 0,6-7 0,-8 10 0,-1 0 0,1 0 0,0 0 0,0 1 0,0-1 0,0 1 0,0 0 0,1 1 0,-1-1 0,0 1 0,1 0 0,-1 1 0,1-1 0,-1 1 0,11 1 0,-9 0 0,-1 0 0,1 0 0,-1 1 0,1 0 0,-1 0 0,0 0 0,1 1 0,-1 0 0,0 0 0,-1 1 0,1-1 0,-1 1 0,1 1 0,-1-1 0,0 1 0,-1-1 0,1 1 0,-1 1 0,0-1 0,0 1 0,-1 0 0,0-1 0,4 9 0,-4-5 0,0 0 0,0-1 0,-1 1 0,0 0 0,0 0 0,-1 0 0,0 0 0,-1 0 0,0 1 0,-1-1 0,0 0 0,0 0 0,-1 0 0,0 0 0,0 0 0,-6 13 0,3-13 12,1 0 0,-1-1 0,-1 1 0,0-1 0,0-1 0,0 1 0,-1-1 0,0 0 0,-11 8 0,3-4-309,-1-1 0,0-1 0,0 0 0,-18 6 0,-18 5-6529</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32.543"/>
    </inkml:context>
    <inkml:brush xml:id="br0">
      <inkml:brushProperty name="width" value="0.05" units="cm"/>
      <inkml:brushProperty name="height" value="0.05" units="cm"/>
      <inkml:brushProperty name="color" value="#F6630D"/>
    </inkml:brush>
  </inkml:definitions>
  <inkml:trace contextRef="#ctx0" brushRef="#br0">17 26 24575,'-17'0'0,"24"0"0,26-1 0,34-11 0,-54 8 0,0 1 0,1 1 0,-1 0 0,0 1 0,1 0 0,-1 1 0,23 3 0,-9 2 0,4 0 0,0 1 0,55 20 0,-84-25 0,0-1 0,0 1 0,0 0 0,1 0 0,-1 0 0,0 0 0,-1 0 0,1 1 0,0-1 0,0 1 0,0-1 0,-1 1 0,1-1 0,-1 1 0,0 0 0,1 0 0,-1 0 0,0 0 0,0 0 0,0 0 0,0 0 0,0 0 0,-1 0 0,1 0 0,0 1 0,-1-1 0,0 0 0,0 0 0,0 1 0,0-1 0,0 0 0,0 0 0,0 1 0,-1-1 0,1 0 0,-1 3 0,-2 0 0,1 1 0,-1-1 0,0 1 0,0-1 0,0 0 0,-1 0 0,0 0 0,0-1 0,0 1 0,0-1 0,-1 0 0,-7 5 0,-60 39 0,-48 34 0,103-69 0,0 1 0,1 1 0,1 1 0,-20 25 0,32-37 0,0 0 0,0 0 0,1 0 0,-1 0 0,1 1 0,0-1 0,0 1 0,0 0 0,1 0 0,0-1 0,0 1 0,0 0 0,1 0 0,-1 0 0,1 0 0,0 0 0,0 0 0,1 0 0,0 0 0,0 0 0,0 0 0,0 0 0,1-1 0,0 1 0,0 0 0,0-1 0,0 0 0,1 1 0,0-1 0,0 0 0,0 0 0,0 0 0,0-1 0,1 1 0,0-1 0,0 0 0,0 0 0,0 0 0,0-1 0,0 1 0,9 2 0,4 3 0,1-1 0,0-1 0,0-1 0,1-1 0,-1 0 0,27 1 0,120-2 0,-121-3 0,84-7-1365,-75 0-5461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32.899"/>
    </inkml:context>
    <inkml:brush xml:id="br0">
      <inkml:brushProperty name="width" value="0.05" units="cm"/>
      <inkml:brushProperty name="height" value="0.05" units="cm"/>
      <inkml:brushProperty name="color" value="#F6630D"/>
    </inkml:brush>
  </inkml:definitions>
  <inkml:trace contextRef="#ctx0" brushRef="#br0">24 29 24575,'-5'-5'0,"-6"-1"0,4 0 0,7 2 0,13 0 0,9 2 0,6 1 0,6 1 0,8 0 0,1 0 0,2 0 0,-1 0 0,1 1 0,1-1 0,-6 0-8191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33.275"/>
    </inkml:context>
    <inkml:brush xml:id="br0">
      <inkml:brushProperty name="width" value="0.05" units="cm"/>
      <inkml:brushProperty name="height" value="0.05" units="cm"/>
      <inkml:brushProperty name="color" value="#F6630D"/>
    </inkml:brush>
  </inkml:definitions>
  <inkml:trace contextRef="#ctx0" brushRef="#br0">358 1 24575,'-7'8'0,"0"1"0,1 0 0,-1 1 0,2 0 0,0 0 0,0 0 0,-3 11 0,-5 8 0,-65 158 0,-1 2 0,44-117 0,-53 129 0,79-171-1365,3-5-5461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33.635"/>
    </inkml:context>
    <inkml:brush xml:id="br0">
      <inkml:brushProperty name="width" value="0.05" units="cm"/>
      <inkml:brushProperty name="height" value="0.05" units="cm"/>
      <inkml:brushProperty name="color" value="#F6630D"/>
    </inkml:brush>
  </inkml:definitions>
  <inkml:trace contextRef="#ctx0" brushRef="#br0">0 69 24575,'3'-4'0,"-1"1"0,0 0 0,1-1 0,-2 1 0,1-1 0,0 0 0,-1 1 0,1-1 0,-1 0 0,0 0 0,-1 0 0,1-4 0,3-8 0,-1 104 0,-3-73 0,0 1 0,2 0 0,-1-1 0,2 1 0,0-1 0,1 0 0,6 16 0,-9-27 0,1-1 0,-1 1 0,1-1 0,0 0 0,0 1 0,0-1 0,0 0 0,0 0 0,1 0 0,0-1 0,-1 1 0,1 0 0,0-1 0,0 0 0,1 0 0,-1 0 0,0 0 0,1 0 0,-1-1 0,1 1 0,-1-1 0,1 0 0,0 0 0,-1 0 0,1-1 0,0 1 0,0-1 0,0 0 0,-1 0 0,1 0 0,0-1 0,0 1 0,0-1 0,5-2 0,1 0 0,0-1 0,0 0 0,0-1 0,-1 0 0,0-1 0,0 0 0,0 0 0,0-1 0,-1 0 0,0 0 0,11-15 0,5-8 0,37-62 0,-53 80 0,-33 61 0,2 1 0,2 1 0,-22 86 0,33-104 0,-9 31-455,4 0 0,-13 121 0,26-161-6371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34.958"/>
    </inkml:context>
    <inkml:brush xml:id="br0">
      <inkml:brushProperty name="width" value="0.05" units="cm"/>
      <inkml:brushProperty name="height" value="0.05" units="cm"/>
      <inkml:brushProperty name="color" value="#F6630D"/>
    </inkml:brush>
  </inkml:definitions>
  <inkml:trace contextRef="#ctx0" brushRef="#br0">2081 235 24575,'-52'-24'0,"-2"1"0,0 4 0,-1 1 0,-1 3 0,0 3 0,-108-10 0,51 16 0,0 5 0,-172 21 0,221-12 0,1 3 0,-104 31 0,128-29 0,1 2 0,1 1 0,1 2 0,0 2 0,-45 32 0,20-5 0,2 2 0,-84 92 0,106-99 0,2 2 0,2 2 0,2 1 0,-32 65 0,53-92 0,1 1 0,1 0 0,1 1 0,1 0 0,1 0 0,1 0 0,1 0 0,1 1 0,1-1 0,1 1 0,1 0 0,0-1 0,2 1 0,1-1 0,1 0 0,0 0 0,2-1 0,1 1 0,0-1 0,2-1 0,0 0 0,1 0 0,1-1 0,1 0 0,0-1 0,19 18 0,5-2 0,1-2 0,2-2 0,1-1 0,1-3 0,2-1 0,0-2 0,1-2 0,85 27 0,-19-17 0,1-4 0,195 20 0,-213-37 0,2-5 0,-1-3 0,0-5 0,1-4 0,-2-4 0,169-42 0,-220 39 0,-1-1 0,0-3 0,-2-1 0,0-2 0,62-44 0,-40 19 0,-3-3 0,80-84 0,-112 105 0,-1-2 0,-2-1 0,-1-1 0,23-42 0,-39 62 0,0-1 0,-1-1 0,-1 1 0,0-1 0,-1 0 0,0 0 0,-1 0 0,-1-1 0,0 1 0,-1-1 0,-1 1 0,0-1 0,-1 1 0,-4-24 0,-3 7 0,-3 0 0,0 1 0,-2 0 0,-33-55 0,-87-101 0,93 138 0,-3 2 0,-2 2 0,-2 2 0,-102-71 0,76 67 0,-1 3 0,-2 4 0,-91-34 0,24 32-1365,124 33-5461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43.648"/>
    </inkml:context>
    <inkml:brush xml:id="br0">
      <inkml:brushProperty name="width" value="0.05" units="cm"/>
      <inkml:brushProperty name="height" value="0.05" units="cm"/>
      <inkml:brushProperty name="color" value="#F6630D"/>
    </inkml:brush>
  </inkml:definitions>
  <inkml:trace contextRef="#ctx0" brushRef="#br0">549 40 24575,'0'-1'0,"0"0"0,0 0 0,1 0 0,-1 0 0,1 0 0,-1 0 0,1 0 0,-1 0 0,1 0 0,0 0 0,0 0 0,-1 0 0,1 0 0,0 0 0,0 1 0,0-1 0,0 0 0,0 1 0,0-1 0,0 1 0,1-1 0,-1 0 0,0 0 0,0 1 0,1-1 0,-1 0 0,0 0 0,0 1 0,0-1 0,0 0 0,0 0 0,-1 0 0,1 0 0,0-1 0,0 1 0,0-2 0,-1 3 0,0 0 0,0-1 0,0 1 0,0 0 0,0 0 0,0-1 0,-1 1 0,1 0 0,0 0 0,0-1 0,0 1 0,0 0 0,-1 0 0,1 0 0,0-1 0,0 1 0,0 0 0,-1 0 0,1 0 0,0 0 0,0 0 0,-1 0 0,1-1 0,0 1 0,-1 0 0,1 0 0,0 0 0,0 0 0,-1 0 0,1 0 0,0 0 0,0 0 0,-1 0 0,1 0 0,0 0 0,-1 0 0,1 0 0,0 1 0,0-1 0,-1 0 0,1 0 0,0 0 0,0 0 0,-1 0 0,1 1 0,0-1 0,0 0 0,-1 0 0,-14 6 0,-80 48 0,-99 75 0,143-92-341,2 3 0,1 2-1,-69 77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0.706"/>
    </inkml:context>
    <inkml:brush xml:id="br0">
      <inkml:brushProperty name="width" value="0.05" units="cm"/>
      <inkml:brushProperty name="height" value="0.05" units="cm"/>
      <inkml:brushProperty name="color" value="#F6630D"/>
    </inkml:brush>
  </inkml:definitions>
  <inkml:trace contextRef="#ctx0" brushRef="#br0">8 101 24575,'-8'0'0,"12"0"0,27 0 0,52 0 0,460-31 0,-274 11 0,-266 20 0,404-32 0,-400 32 0,-3 0 0,0-1 0,0 1 0,1-1 0,-1 0 0,0 0 0,0 0 0,0 0 0,0-1 0,5-2 0,-7-2-1365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8.136"/>
    </inkml:context>
    <inkml:brush xml:id="br0">
      <inkml:brushProperty name="width" value="0.05" units="cm"/>
      <inkml:brushProperty name="height" value="0.05" units="cm"/>
      <inkml:brushProperty name="color" value="#F6630D"/>
    </inkml:brush>
  </inkml:definitions>
  <inkml:trace contextRef="#ctx0" brushRef="#br0">52 671 24575,'-3'0'0,"1"1"0,0-1 0,0 1 0,0 0 0,0 0 0,0-1 0,0 1 0,0 1 0,0-1 0,0 0 0,0 0 0,0 1 0,1-1 0,-1 1 0,1 0 0,-1-1 0,1 1 0,-1 0 0,1 0 0,0 0 0,0 0 0,0 0 0,0 0 0,0 0 0,1 0 0,-2 4 0,1 0 0,-1-1 0,1 1 0,0-1 0,0 1 0,0 0 0,1 0 0,0-1 0,0 1 0,2 7 0,-2-11 0,0 0 0,0 0 0,1 0 0,-1 0 0,1 0 0,0 0 0,-1 0 0,1 0 0,0 0 0,0-1 0,0 1 0,0 0 0,1-1 0,-1 1 0,0-1 0,1 1 0,-1-1 0,1 1 0,0-1 0,-1 0 0,1 0 0,0 0 0,-1 0 0,1 0 0,0 0 0,0-1 0,0 1 0,0 0 0,0-1 0,0 0 0,0 1 0,0-1 0,0 0 0,0 0 0,0 0 0,0 0 0,3-1 0,1-1 0,1 0 0,-1 0 0,0 0 0,1-1 0,-1 0 0,-1-1 0,1 1 0,0-1 0,-1 0 0,7-6 0,13-15 0,-1 0 0,-1-1 0,-2-2 0,0 0 0,-2-1 0,-1-1 0,-2-1 0,23-57 0,-30 62 0,0 1 0,-2-2 0,-1 1 0,-2-1 0,0 1 0,-2-1 0,0 0 0,-2 0 0,-1 0 0,-2 0 0,-10-50 0,11 68 0,-1 0 0,0 1 0,-1-1 0,0 1 0,0 0 0,-1 0 0,-10-14 0,14 20 0,0 0 0,-1 1 0,1-1 0,-1 1 0,1 0 0,-1-1 0,0 1 0,1 0 0,-1 0 0,0 0 0,0 0 0,0 0 0,0 0 0,0 0 0,0 1 0,0-1 0,0 1 0,0 0 0,0-1 0,0 1 0,0 0 0,0 0 0,0 0 0,0 0 0,0 1 0,0-1 0,-1 1 0,1-1 0,0 1 0,1 0 0,-1-1 0,0 1 0,0 0 0,0 0 0,0 1 0,1-1 0,-1 0 0,0 0 0,1 1 0,-2 1 0,-3 3 0,1 0 0,1 0 0,-1 0 0,1 1 0,0-1 0,1 1 0,-1 0 0,1 0 0,1 1 0,-1-1 0,-1 13 0,-1 5 0,2 1 0,-1 31 0,4-25 0,1 0 0,1 0 0,2 0 0,2 0 0,9 33 0,-9-44 0,1 0 0,1 0 0,1-1 0,1 0 0,0-1 0,2 0 0,0 0 0,20 22 0,0-13-1365,-1-7-5461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44.161"/>
    </inkml:context>
    <inkml:brush xml:id="br0">
      <inkml:brushProperty name="width" value="0.05" units="cm"/>
      <inkml:brushProperty name="height" value="0.05" units="cm"/>
      <inkml:brushProperty name="color" value="#F6630D"/>
    </inkml:brush>
  </inkml:definitions>
  <inkml:trace contextRef="#ctx0" brushRef="#br0">1 0 24575,'51'2'0,"55"10"0,35 2 0,-134-14 0,0 0 0,0 1 0,0 0 0,-1 0 0,1 0 0,8 4 0,-14-5 0,0 1 0,1-1 0,-1 1 0,0-1 0,0 1 0,0 0 0,0 0 0,0 0 0,0 0 0,0 0 0,0-1 0,0 2 0,-1-1 0,1 0 0,0 0 0,-1 0 0,1 0 0,-1 0 0,1 1 0,-1-1 0,1 0 0,-1 0 0,0 1 0,1-1 0,-1 0 0,0 1 0,0-1 0,0 0 0,0 1 0,-1-1 0,1 0 0,0 0 0,0 1 0,-1-1 0,1 0 0,-1 0 0,1 1 0,-1-1 0,-1 2 0,-12 24 0,-2 0 0,-2-1 0,0-1 0,-1 0 0,-35 32 0,35-37-455,-1 0 0,-35 25 0,32-30-6371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44.815"/>
    </inkml:context>
    <inkml:brush xml:id="br0">
      <inkml:brushProperty name="width" value="0.05" units="cm"/>
      <inkml:brushProperty name="height" value="0.05" units="cm"/>
      <inkml:brushProperty name="color" value="#F6630D"/>
    </inkml:brush>
  </inkml:definitions>
  <inkml:trace contextRef="#ctx0" brushRef="#br0">371 0 24575,'-1'4'0,"-1"0"0,1 0 0,-1 0 0,0 0 0,0 0 0,0 0 0,0-1 0,-1 1 0,-2 3 0,-6 9 0,-92 148 0,46-76 0,-106 151-1365,149-216-5461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45.347"/>
    </inkml:context>
    <inkml:brush xml:id="br0">
      <inkml:brushProperty name="width" value="0.05" units="cm"/>
      <inkml:brushProperty name="height" value="0.05" units="cm"/>
      <inkml:brushProperty name="color" value="#F6630D"/>
    </inkml:brush>
  </inkml:definitions>
  <inkml:trace contextRef="#ctx0" brushRef="#br0">75 17 24575,'-1'-16'0,"-2"22"0,-5 17 0,-8 10 0,6-15 0,1 0 0,1 1 0,-8 25 0,16-42 0,-1 0 0,0 1 0,1-1 0,-1 0 0,1 0 0,0 0 0,0 0 0,0 1 0,0-1 0,0 0 0,0 0 0,0 0 0,1 1 0,-1-1 0,1 0 0,0 0 0,0 0 0,-1 0 0,1 0 0,0 0 0,1 0 0,-1 0 0,0-1 0,1 1 0,-1 0 0,1-1 0,-1 1 0,1-1 0,0 1 0,-1-1 0,1 0 0,0 0 0,0 0 0,0 0 0,0 0 0,0 0 0,0 0 0,0-1 0,0 1 0,1-1 0,-1 0 0,0 1 0,4-1 0,6 1 0,-1-1 0,1-1 0,0 0 0,0 0 0,0-1 0,19-5 0,-10 0 0,0-1 0,0-1 0,0-1 0,-1-1 0,-1 0 0,0-2 0,-1 0 0,22-20 0,-38 32-106,-2 0 56,1 0-1,-1 1 1,1-1 0,-1 1-1,1-1 1,-1 1 0,1-1-1,-1 1 1,1-1-1,0 1 1,-1 0 0,1-1-1,0 1 1,-1 0 0,1 0-1,0-1 1,0 1 0,-1 0-1,1 0 1,0 0-1,0 0 1,-1 0 0,1 0-1,1 0 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45.909"/>
    </inkml:context>
    <inkml:brush xml:id="br0">
      <inkml:brushProperty name="width" value="0.05" units="cm"/>
      <inkml:brushProperty name="height" value="0.05" units="cm"/>
      <inkml:brushProperty name="color" value="#F6630D"/>
    </inkml:brush>
  </inkml:definitions>
  <inkml:trace contextRef="#ctx0" brushRef="#br0">1 0 24575,'0'713'-1365,"0"-687"-5461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46.640"/>
    </inkml:context>
    <inkml:brush xml:id="br0">
      <inkml:brushProperty name="width" value="0.05" units="cm"/>
      <inkml:brushProperty name="height" value="0.05" units="cm"/>
      <inkml:brushProperty name="color" value="#F6630D"/>
    </inkml:brush>
  </inkml:definitions>
  <inkml:trace contextRef="#ctx0" brushRef="#br0">0 0 24575,'2'1'0,"0"0"0,-1-1 0,1 1 0,-1 0 0,1 0 0,-1 0 0,0 0 0,1 0 0,-1 0 0,0 0 0,0 1 0,1-1 0,-1 0 0,0 1 0,1 2 0,18 30 0,-15-26 0,10 17 0,0-1 0,2 0 0,1-1 0,0-2 0,2 1 0,22 17 0,-40-36 0,1-1 0,0 0 0,0 0 0,0-1 0,0 1 0,0-1 0,1 1 0,-1-1 0,0 0 0,1 0 0,-1 0 0,0-1 0,1 1 0,-1-1 0,1 0 0,-1 0 0,1 0 0,-1 0 0,1-1 0,-1 1 0,1-1 0,-1 0 0,5-1 0,-3-1 0,0 0 0,-1 0 0,1 0 0,-1 0 0,0-1 0,0 1 0,0-1 0,0 0 0,-1 0 0,1-1 0,-1 1 0,0-1 0,-1 1 0,4-9 0,5-13 0,-8 18 0,0 0 0,0 1 0,1-1 0,0 1 0,6-8 0,-5 12-1365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47.281"/>
    </inkml:context>
    <inkml:brush xml:id="br0">
      <inkml:brushProperty name="width" value="0.05" units="cm"/>
      <inkml:brushProperty name="height" value="0.05" units="cm"/>
      <inkml:brushProperty name="color" value="#F6630D"/>
    </inkml:brush>
  </inkml:definitions>
  <inkml:trace contextRef="#ctx0" brushRef="#br0">432 60 24575,'-85'-5'0,"1"-3"0,-139-33 0,209 38 0,13 3 0,0-1 0,0 1 0,-1 0 0,1-1 0,0 1 0,-1 0 0,1 0 0,0 0 0,-1 0 0,1 0 0,0 0 0,-1 0 0,1 0 0,0 0 0,0 1 0,-1-1 0,-1 1 0,3 0 0,0 0 0,0-1 0,0 1 0,0 0 0,0-1 0,0 1 0,0-1 0,0 1 0,1 0 0,-1-1 0,0 1 0,0-1 0,1 1 0,-1 0 0,0-1 0,1 1 0,-1-1 0,1 1 0,-1-1 0,0 0 0,1 1 0,-1-1 0,1 1 0,0-1 0,41 33 0,-29-26-72,-1 1 1,-1 0-1,0 1 0,0 0 0,0 1 0,-2 0 0,1 0 0,-1 1 1,0 1-1,-1-1 0,-1 1 0,0 1 0,0-1 0,-1 1 0,-1 1 1,0-1-1,-1 1 0,3 18 0,-4-8-6754</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47.682"/>
    </inkml:context>
    <inkml:brush xml:id="br0">
      <inkml:brushProperty name="width" value="0.05" units="cm"/>
      <inkml:brushProperty name="height" value="0.05" units="cm"/>
      <inkml:brushProperty name="color" value="#F6630D"/>
    </inkml:brush>
  </inkml:definitions>
  <inkml:trace contextRef="#ctx0" brushRef="#br0">0 7 24575,'0'-5'0,"5"3"0,6 7 0,1 7 0,4 6 0,7 9 0,6 5 0,6 6 0,7 2 0,5 2 0,5 5 0,2-3 0,1-2 0,1-1 0,-5-1 0,-10-9-8191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58.074"/>
    </inkml:context>
    <inkml:brush xml:id="br0">
      <inkml:brushProperty name="width" value="0.05" units="cm"/>
      <inkml:brushProperty name="height" value="0.05" units="cm"/>
      <inkml:brushProperty name="color" value="#F6630D"/>
    </inkml:brush>
  </inkml:definitions>
  <inkml:trace contextRef="#ctx0" brushRef="#br0">222 686 24575,'-1'-3'0,"1"0"0,-1 0 0,1 1 0,-1-1 0,0 1 0,0-1 0,0 0 0,-1 1 0,1 0 0,-1-1 0,1 1 0,-1 0 0,-3-3 0,-30-29 0,22 22 0,11 9 0,-1 1 0,1 0 0,-1-1 0,1 1 0,-1 0 0,0 0 0,0 0 0,-6-2 0,9 4 0,0 0 0,-1 0 0,1 0 0,0 0 0,-1 0 0,1 0 0,-1 0 0,1 0 0,0 0 0,-1 0 0,1 0 0,-1 1 0,1-1 0,0 0 0,-1 0 0,1 0 0,0 1 0,-1-1 0,1 0 0,0 0 0,0 0 0,-1 1 0,1-1 0,0 0 0,0 1 0,-1-1 0,1 0 0,0 1 0,0-1 0,-5 24 0,4 48 0,17 124 0,-2-39 0,-14-133 0,-3-17 0,-4-15 0,-12-36 0,2-1 0,2-1 0,-17-88 0,27 114 0,-10-54 0,-7-90 0,19 129 0,2 0 0,1 0 0,2 0 0,12-65 0,-9 84 0,0 1 0,0-1 0,1 1 0,1 0 0,1 0 0,0 1 0,1 0 0,0 0 0,1 1 0,1 1 0,0 0 0,1 0 0,0 1 0,0 0 0,1 1 0,1 0 0,20-10 0,-20 13 0,-1 0 0,1 1 0,1 1 0,-1 0 0,1 1 0,0 1 0,0 0 0,0 1 0,0 1 0,0 0 0,0 1 0,1 0 0,-1 1 0,0 1 0,0 1 0,0 0 0,0 1 0,27 11 0,-32-11 0,-1 1 0,-1-1 0,1 2 0,-1-1 0,1 1 0,-2 1 0,1-1 0,-1 1 0,0 0 0,0 1 0,-1 0 0,0 0 0,0 0 0,-1 1 0,0 0 0,-1 0 0,0 0 0,5 16 0,-6-11 0,0-1 0,-1 1 0,-1 0 0,0-1 0,-1 1 0,0 0 0,-1 0 0,-1-1 0,0 1 0,-1-1 0,0 1 0,-1-1 0,-7 15 0,0-3 0,-2-1 0,0 0 0,-2-1 0,0-1 0,-23 25 0,4-9 0,-73 61 0,105-98 0,-29 30 0,31-30 0,-1-1 0,1 1 0,0 0 0,-1-1 0,1 1 0,0-1 0,-1 1 0,1 0 0,0-1 0,0 1 0,0 0 0,0-1 0,0 1 0,-1 0 0,1-1 0,0 1 0,0 0 0,1-1 0,-1 1 0,0 0 0,0 0 0,1 0 0,0 0 0,-1 0 0,1-1 0,0 1 0,0-1 0,0 1 0,-1 0 0,1-1 0,0 0 0,0 1 0,0-1 0,0 1 0,0-1 0,0 0 0,0 0 0,0 0 0,0 1 0,0-1 0,2 0 0,15 0 0,0-1 0,0 0 0,29-6 0,22-2 0,-42 8 0,1 1 0,-1 1 0,37 7 0,-54-7 0,0 2 0,0-1 0,0 1 0,0 0 0,-1 1 0,1 1 0,-1-1 0,0 1 0,0 1 0,-1-1 0,0 2 0,9 7 0,-14-11 0,0 0 0,0 1 0,0-1 0,0 1 0,-1-1 0,0 1 0,0 0 0,0 0 0,0 0 0,0 0 0,-1 1 0,0-1 0,0 0 0,0 1 0,0-1 0,-1 0 0,0 7 0,0-5 0,-1-1 0,0 1 0,-1-1 0,1 0 0,-1 1 0,0-1 0,-1 0 0,1 0 0,-1 0 0,0-1 0,0 1 0,-5 5 0,-2 1 0,-1 0 0,0-1 0,-1-1 0,0 0 0,0 0 0,-1-1 0,0-1 0,0 0 0,-20 7 0,7-5 24,-2-1 0,1-2 0,-1 0 0,-28 1 0,36-6-236,1 0 0,-1-2 0,1 0-1,0-1 1,0-1 0,-32-8 0,15-2-6614</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58.445"/>
    </inkml:context>
    <inkml:brush xml:id="br0">
      <inkml:brushProperty name="width" value="0.05" units="cm"/>
      <inkml:brushProperty name="height" value="0.05" units="cm"/>
      <inkml:brushProperty name="color" value="#F6630D"/>
    </inkml:brush>
  </inkml:definitions>
  <inkml:trace contextRef="#ctx0" brushRef="#br0">1 20 24575,'379'17'0,"-166"-5"0,-213-12 0,0 0 0,0 0 0,0 0 0,0 0 0,0 0 0,0 0 0,0 0 0,0 0 0,0 0 0,0 0 0,0 0 0,0-1 0,0 1 0,0 0 0,0 0 0,0 0 0,0 0 0,0 0 0,0 0 0,0 0 0,0 0 0,0 0 0,0 0 0,0 0 0,0 0 0,0 0 0,0 0 0,1-1 0,-1 1 0,0 0 0,0 0 0,0 0 0,0 0 0,0 0 0,0 0 0,0 0 0,0 0 0,0 0 0,0 0 0,0 0 0,0 0 0,1 0 0,-1 0 0,0 0 0,0 0 0,-13-5 0,-22-6 0,29 9 0,-26-6 0,0 1 0,0 2 0,0 1 0,-36 0 0,59 4 0,0 0 0,0 1 0,0 1 0,0-1 0,1 1 0,-1 1 0,0-1 0,1 2 0,0-1 0,0 1 0,0 0 0,0 1 0,1 0 0,-1 0 0,1 1 0,0-1 0,1 2 0,0-1 0,-11 15 0,4-1 0,1 1 0,0 0 0,2 0 0,1 2 0,1-1 0,0 1 0,2 0 0,-6 42 0,8-34 0,1 1 0,2-1 0,1 1 0,2 0 0,1-1 0,8 37 0,-7-50-273,1 0 0,1 0 0,1-1 0,15 28 0,5-1-6553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58.911"/>
    </inkml:context>
    <inkml:brush xml:id="br0">
      <inkml:brushProperty name="width" value="0.05" units="cm"/>
      <inkml:brushProperty name="height" value="0.05" units="cm"/>
      <inkml:brushProperty name="color" value="#F6630D"/>
    </inkml:brush>
  </inkml:definitions>
  <inkml:trace contextRef="#ctx0" brushRef="#br0">4 383 24575,'12'122'0,"1"-5"0,-13-104 0,6 87 0,-10 126 0,-4-198 0,1-22 0,1-20 0,2-16 0,1-1 0,1 0 0,3-45 0,0 18 0,-1 0 0,7-210 0,-4 226 0,3 0 0,1 0 0,2 1 0,18-51 0,-22 80 0,0-1 0,1 1 0,0 1 0,0-1 0,1 1 0,1 0 0,0 0 0,1 1 0,0 0 0,10-9 0,-13 15 0,0 0 0,0 0 0,0 0 0,0 1 0,1-1 0,-1 2 0,1-1 0,0 1 0,0 0 0,0 0 0,0 1 0,0 0 0,0 0 0,0 0 0,0 1 0,0 0 0,1 1 0,-1 0 0,14 3 0,-11-1 0,1 1 0,0 0 0,-1 0 0,0 1 0,0 1 0,0 0 0,0 0 0,-1 1 0,0 0 0,-1 0 0,0 1 0,0 0 0,0 1 0,-1 0 0,0 0 0,9 17 0,-12-18 0,0-1 0,0 1 0,-1 0 0,0 1 0,-1-1 0,0 0 0,0 1 0,0-1 0,-1 1 0,-1 0 0,0-1 0,0 1 0,0 0 0,-1-1 0,0 1 0,-1-1 0,0 1 0,0-1 0,-1 0 0,0 0 0,0 0 0,-7 11 0,-27 32-1365,-2-6-5461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8.807"/>
    </inkml:context>
    <inkml:brush xml:id="br0">
      <inkml:brushProperty name="width" value="0.05" units="cm"/>
      <inkml:brushProperty name="height" value="0.05" units="cm"/>
      <inkml:brushProperty name="color" value="#F6630D"/>
    </inkml:brush>
  </inkml:definitions>
  <inkml:trace contextRef="#ctx0" brushRef="#br0">96 106 24575,'-4'0'0,"0"0"0,0 0 0,0 0 0,1 1 0,-1-1 0,0 1 0,0 0 0,1 0 0,-1 1 0,0-1 0,1 1 0,-1 0 0,1 0 0,0 0 0,0 0 0,0 0 0,0 1 0,0 0 0,0-1 0,-2 4 0,2-1 0,0-1 0,1 0 0,0 1 0,0 0 0,0-1 0,1 1 0,-1 0 0,1 0 0,0 0 0,0 0 0,1 0 0,0 0 0,0 10 0,1-8 0,0 0 0,0 0 0,0 1 0,1-1 0,0 0 0,1-1 0,0 1 0,0 0 0,7 11 0,-7-14 0,0 0 0,0 0 0,0 0 0,0-1 0,1 1 0,0-1 0,-1 0 0,1 0 0,0 0 0,0-1 0,1 1 0,-1-1 0,1 0 0,-1 0 0,6 1 0,-5-3 0,1 1 0,-1-1 0,0 0 0,1-1 0,-1 1 0,0-1 0,1 0 0,-1-1 0,0 1 0,0-1 0,0 0 0,0 0 0,0-1 0,-1 1 0,1-1 0,-1 0 0,0 0 0,1-1 0,-1 1 0,-1-1 0,1 0 0,0 0 0,3-6 0,-2 4 0,0-1 0,0 1 0,-1-1 0,0 0 0,0 0 0,-1 0 0,0-1 0,0 1 0,0-1 0,-1 1 0,0-1 0,-1 0 0,0 0 0,0 0 0,-1-9 0,-1 12 0,0 1 0,0 0 0,-1-1 0,0 1 0,0 0 0,0 0 0,0 0 0,-1 0 0,0 0 0,0 1 0,0-1 0,0 1 0,0 0 0,-1-1 0,-6-4 0,7 7 0,1-1 0,0 0 0,0 1 0,-1-1 0,1 1 0,-1 0 0,1 0 0,-1 0 0,0 0 0,1 0 0,-1 1 0,0-1 0,0 1 0,1 0 0,-1 0 0,0 0 0,0 0 0,1 0 0,-1 0 0,0 1 0,0-1 0,1 1 0,-1 0 0,0 0 0,1 0 0,-5 2 0,7-2 0,-1-1 0,1 0 0,-1 0 0,1 1 0,-1-1 0,1 0 0,0 1 0,-1-1 0,1 1 0,-1-1 0,1 0 0,0 1 0,0-1 0,-1 1 0,1-1 0,0 1 0,0-1 0,-1 1 0,1-1 0,0 1 0,0-1 0,0 1 0,0 0 0,0-1 0,0 1 0,0-1 0,0 1 0,0-1 0,0 1 0,0-1 0,0 1 0,0-1 0,0 1 0,1-1 0,-1 1 0,0-1 0,0 1 0,1-1 0,-1 1 0,0-1 0,1 1 0,-1-1 0,0 1 0,1-1 0,-1 0 0,1 1 0,-1-1 0,0 0 0,1 1 0,-1-1 0,1 0 0,-1 0 0,1 1 0,-1-1 0,1 0 0,-1 0 0,1 0 0,0 0 0,33 11 0,-11-8 0,0-1 0,0-1 0,0-1 0,0-1 0,45-9 0,-32 3 0,0-3 0,68-26 0,-100 34 0,1-1 0,-1 1 0,0-1 0,1 0 0,-1-1 0,-1 1 0,1 0 0,3-5 0,-6 7 0,-1 1 0,1-1 0,0 0 0,-1 1 0,1-1 0,-1 0 0,1 1 0,-1-1 0,0 0 0,1 0 0,-1 1 0,0-1 0,1 0 0,-1 0 0,0 0 0,0 1 0,0-1 0,0 0 0,0 0 0,0 0 0,0 0 0,0 0 0,0 1 0,0-1 0,0 0 0,-1 0 0,1 0 0,0 0 0,0 1 0,-1-1 0,1 0 0,-1 0 0,1 1 0,-1-1 0,1 0 0,-1 1 0,1-1 0,-1 1 0,0-1 0,1 0 0,-1 1 0,0-1 0,1 1 0,-1 0 0,0-1 0,0 1 0,1 0 0,-1-1 0,0 1 0,0 0 0,0 0 0,1-1 0,-1 1 0,-2 0 0,0 0 0,0-1 0,0 0 0,-1 1 0,1 0 0,0 0 0,-1 0 0,1 0 0,0 1 0,-1-1 0,1 1 0,0 0 0,0 0 0,0 0 0,0 0 0,0 0 0,0 1 0,0-1 0,0 1 0,0 0 0,0 0 0,1 0 0,-1 0 0,1 1 0,0-1 0,0 1 0,0-1 0,-3 4 0,2-1 0,0-1 0,0 1 0,1 0 0,-1 0 0,1 0 0,0 0 0,1 1 0,-1-1 0,1 0 0,0 1 0,0-1 0,0 1 0,1-1 0,0 1 0,1 9 0,6 11 0,1-1 0,1 0 0,2 0 0,0-1 0,22 34 0,23 51 0,-50-95 0,-2-1 0,1 1 0,-2 0 0,1 0 0,-2 0 0,1 22 0,-2-30 0,-2 1 0,1 0 0,-1 0 0,0-1 0,0 1 0,-1-1 0,0 1 0,0-1 0,-6 11 0,7-15 0,0 0 0,0 0 0,-1 1 0,1-1 0,-1 0 0,1-1 0,-1 1 0,0 0 0,0 0 0,0-1 0,0 1 0,0-1 0,0 0 0,0 1 0,0-1 0,-1 0 0,1 0 0,0 0 0,-1-1 0,1 1 0,-1-1 0,1 1 0,-1-1 0,1 0 0,-1 0 0,1 0 0,-1 0 0,-3-1 0,4 1-72,-1-1 1,1 0-1,0 0 0,-1 0 0,1 0 0,0 0 0,0 0 0,0-1 1,0 1-1,0-1 0,0 1 0,0-1 0,1 0 0,-1 1 0,0-1 1,1 0-1,-1 0 0,0-3 0,-11-19-6754</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59.721"/>
    </inkml:context>
    <inkml:brush xml:id="br0">
      <inkml:brushProperty name="width" value="0.05" units="cm"/>
      <inkml:brushProperty name="height" value="0.05" units="cm"/>
      <inkml:brushProperty name="color" value="#F6630D"/>
    </inkml:brush>
  </inkml:definitions>
  <inkml:trace contextRef="#ctx0" brushRef="#br0">198 222 24575,'-181'0'0,"167"1"0,12 2 0,24 4 0,51 2 0,0-4 0,83-4 0,-119-1 0,1011-35-3293,-519 12 896,-475 21 2185,1971-71-5501,7 10 3350,2024 12 1103,-2847 72 1977,-410 10 4712,-769-30-5123,6 0 1506,47 8-1,-62-2-1755,-21-1-3140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0.833"/>
    </inkml:context>
    <inkml:brush xml:id="br0">
      <inkml:brushProperty name="width" value="0.05" units="cm"/>
      <inkml:brushProperty name="height" value="0.05" units="cm"/>
      <inkml:brushProperty name="color" value="#F6630D"/>
    </inkml:brush>
  </inkml:definitions>
  <inkml:trace contextRef="#ctx0" brushRef="#br0">1226 67 24575,'3'-5'0,"-1"0"0,1 1 0,0-1 0,0 0 0,1 1 0,-1 0 0,1 0 0,0 0 0,0 0 0,6-4 0,-8 6 0,0 1 0,-1-1 0,1 1 0,0 0 0,0 0 0,0 0 0,0 0 0,0 0 0,0 0 0,0 1 0,0-1 0,0 0 0,0 1 0,0 0 0,4-1 0,-5 2 0,1-1 0,-1 0 0,1 1 0,-1-1 0,1 1 0,-1-1 0,0 1 0,1-1 0,-1 1 0,0 0 0,1 0 0,-1 0 0,0 0 0,0 0 0,0 0 0,0 0 0,1 2 0,2 2 0,-1 1 0,0 0 0,0 0 0,0 0 0,-1 1 0,0-1 0,0 0 0,1 14 0,6 69 0,-3 1 0,-8 91 0,0-60 0,42 1076-1560,0-185 355,-46-438 11,-126 903 0,-520 1947-1396,587-3144 2525,-255 1231-855,275-1224 1115,13 1 0,12 1 0,12 1 0,35 331 0,19-237-21,9 98 2879,-51-422-1575,-4 101-1,-2-143-1334,0-1 0,0 0 0,-2 1 0,0-1-1,-1-1 1,0 1 0,-2-1 0,0 0 0,0 0-1,-16 21 1,19-31-139,-1-1 1,1 0-1,-1-1 0,0 1 0,-1-1 0,1 0 1,-1 0-1,0 0 0,0-1 0,0 0 1,-8 3-1,-8 1-100,0-1 0,-23 4 1,2-2-1034,19-2-5697</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2.110"/>
    </inkml:context>
    <inkml:brush xml:id="br0">
      <inkml:brushProperty name="width" value="0.05" units="cm"/>
      <inkml:brushProperty name="height" value="0.05" units="cm"/>
      <inkml:brushProperty name="color" value="#F6630D"/>
    </inkml:brush>
  </inkml:definitions>
  <inkml:trace contextRef="#ctx0" brushRef="#br0">0 88 24575,'9'-34'0,"-8"31"0,0 1 0,0-1 0,0 1 0,0-1 0,0 1 0,0-1 0,-1 0 0,1 0 0,-1 1 0,0-1 0,0 0 0,0 0 0,0 0 0,0 1 0,-1-1 0,1 0 0,-2-5 0,3 44 0,42 245-183,-13 1 0,-6 292 0,-23-415-1182,-2-20-4912</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2.483"/>
    </inkml:context>
    <inkml:brush xml:id="br0">
      <inkml:brushProperty name="width" value="0.05" units="cm"/>
      <inkml:brushProperty name="height" value="0.05" units="cm"/>
      <inkml:brushProperty name="color" value="#F6630D"/>
    </inkml:brush>
  </inkml:definitions>
  <inkml:trace contextRef="#ctx0" brushRef="#br0">214 1 24575,'0'13'0,"-5"15"0,-2 12 0,1 2 0,1 5 0,-3 3 0,0-2 0,1 0 0,2 1 0,1 2 0,3 1 0,0 5 0,1 8 0,0-8-8191</inkml:trace>
  <inkml:trace contextRef="#ctx0" brushRef="#br0" timeOffset="1">21 2623 24575,'0'9'0,"-4"12"0,-2 8 0,0 3 0,1 6 0,6 5 0,3 0 0,6 3 0,5 1 0,1-6-8191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2.893"/>
    </inkml:context>
    <inkml:brush xml:id="br0">
      <inkml:brushProperty name="width" value="0.05" units="cm"/>
      <inkml:brushProperty name="height" value="0.05" units="cm"/>
      <inkml:brushProperty name="color" value="#F6630D"/>
    </inkml:brush>
  </inkml:definitions>
  <inkml:trace contextRef="#ctx0" brushRef="#br0">605 0 24575,'0'5'0,"0"10"0,0 8 0,0 9 0,0 9 0,0 6 0,0 5 0,0 2 0,0 7 0,0-8-8191</inkml:trace>
  <inkml:trace contextRef="#ctx0" brushRef="#br0" timeOffset="1">251 2595 24575,'-5'23'0,"-6"31"0,-5 25 0,-6 22 0,-3 13 0,-2 5 0,-1 1 0,0-1 0,4-7 0,2-4 0,5-2 0,4 0 0,6 5 0,3 2 0,3-18-8191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3.246"/>
    </inkml:context>
    <inkml:brush xml:id="br0">
      <inkml:brushProperty name="width" value="0.05" units="cm"/>
      <inkml:brushProperty name="height" value="0.05" units="cm"/>
      <inkml:brushProperty name="color" value="#F6630D"/>
    </inkml:brush>
  </inkml:definitions>
  <inkml:trace contextRef="#ctx0" brushRef="#br0">194 0 24575,'-26'115'0,"-16"184"0,26 120 0,19-150 0,-8 357 0,-6-523 0,-4-1 0,-42 148 0,48-211-273,3 0 0,1 1 0,1 0 0,3 46 0,2-50-6553</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4.164"/>
    </inkml:context>
    <inkml:brush xml:id="br0">
      <inkml:brushProperty name="width" value="0.05" units="cm"/>
      <inkml:brushProperty name="height" value="0.05" units="cm"/>
      <inkml:brushProperty name="color" value="#F6630D"/>
    </inkml:brush>
  </inkml:definitions>
  <inkml:trace contextRef="#ctx0" brushRef="#br0">5 0 24575,'-4'0'0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5.256"/>
    </inkml:context>
    <inkml:brush xml:id="br0">
      <inkml:brushProperty name="width" value="0.05" units="cm"/>
      <inkml:brushProperty name="height" value="0.05" units="cm"/>
      <inkml:brushProperty name="color" value="#F6630D"/>
    </inkml:brush>
  </inkml:definitions>
  <inkml:trace contextRef="#ctx0" brushRef="#br0">16 0 24575,'0'0'0,"-1"0"0,0 0 0,1 0 0,-1 0 0,0 1 0,1-1 0,-1 0 0,0 0 0,1 0 0,-1 1 0,0-1 0,1 0 0,-1 1 0,1-1 0,-1 1 0,1-1 0,-1 0 0,1 1 0,-1-1 0,1 1 0,-1-1 0,1 1 0,0 0 0,-1-1 0,1 1 0,0-1 0,0 1 0,-1 0 0,1-1 0,0 1 0,0 0 0,0-1 0,0 1 0,0 0 0,-1 1 0,1-1 0,0 0 0,0 0 0,1 1 0,-1-1 0,0 0 0,0 0 0,0 0 0,1 1 0,-1-1 0,1 0 0,-1 0 0,1 0 0,-1 0 0,1 0 0,0 0 0,0 0 0,1 2 0,3 1 0,0 0 0,1-1 0,-1 0 0,1 0 0,0 0 0,0-1 0,0 0 0,0 0 0,6 1 0,65 9 0,-51-9 0,486 31-12,-374-29-71,1158 10-394,-1269-14 477,-12-1 0,-1 1 0,1-2 0,-1 0 0,1-1 0,26-7 0,-40 9 7,-1 0 0,0 0-1,0 0 1,0 0 0,1 0 0,-1 0-1,0 0 1,0 0 0,0 0-1,0 0 1,1 0 0,-1 0-1,0 0 1,0 0 0,0 0 0,1 0-1,-1 0 1,0 0 0,0 0-1,0 0 1,0 0 0,0 0-1,1-1 1,-1 1 0,0 0 0,0 0-1,0 0 1,0 0 0,0 0-1,0 0 1,1-1 0,-1 1 0,0 0-1,0 0 1,0 0 0,0 0-1,0-1 1,0 1 0,0 0-1,0 0 1,0 0 0,0-1 0,0 1-1,0 0 1,0 0 0,0 0-1,0 0 1,0-1 0,0 1-1,0 0 1,0 0 0,-12-4 177,-21 3-145,31 2-39,-1 0 0,0 1 0,0-1 0,1 1 0,-1 0 0,1-1 0,-1 1 0,1 1 0,0-1 0,0 0 0,0 0 0,0 1 0,0-1 0,1 1 0,-1-1 0,1 1 0,-1 0 0,1 0 0,0 0 0,0 0 0,1 0 0,-2 3 0,-1 10 0,1 0 0,0-1 0,1 17 0,1-24 0,-1 444 0,4-208 0,-2 1934-591,-11-1778 591,-70 468 0,-133 751 0,153-1153 0,-42 293 0,21-183 0,-84 491 0,143-950-4,-127 789 106,107-263 439,37 2-623,6-540 116,-19 344-34,10-310 0,-3 35 0,-9 309 0,22-324 0,-3 139 0,-13-161 0,0 28 0,13-145 0,-1-1 0,0 1 0,-2 0 0,-9 32 0,-35 73 0,32-86 0,6-10 0,8-22 0,0 1 0,0-1 0,-1 0 0,1-1 0,-2 1 0,1-1 0,-1 1 0,0-1 0,0 0 0,0 0 0,-9 8 0,0-9-1365,0-4-5461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6.767"/>
    </inkml:context>
    <inkml:brush xml:id="br0">
      <inkml:brushProperty name="width" value="0.05" units="cm"/>
      <inkml:brushProperty name="height" value="0.05" units="cm"/>
      <inkml:brushProperty name="color" value="#F6630D"/>
    </inkml:brush>
  </inkml:definitions>
  <inkml:trace contextRef="#ctx0" brushRef="#br0">0 577 24575,'1'-1'0,"-1"0"0,0 0 0,0 0 0,1 0 0,-1 0 0,1 1 0,-1-1 0,1 0 0,-1 0 0,1 0 0,-1 0 0,1 1 0,0-1 0,0 0 0,-1 1 0,1-1 0,0 1 0,0-1 0,0 0 0,0 1 0,-1 0 0,1-1 0,0 1 0,0 0 0,0-1 0,0 1 0,1 0 0,31-6 0,-31 6 0,416-53 15,-106 12-184,1067-103-3787,3613-104-430,-3112 211 4113,-1359 24 1393,338-2 2390,-557 14-685,344 4-1511,-352 10-1314,-81-2 0,237-18 0,243-11 0,-687 18 0,25 2 0,-1 2 0,0 1 0,1 1 0,48 18 0,9 0 0,74 11 0,297 25 0,-449-59 0,203 21 0,-13 5 0,-42-8 0,218 0 0,-312-18 0,-32 1 0,1-2 0,46-5 0,-79 5-1,1 0 1,-1 0-1,0 0 0,0 0 0,0 0 0,0 0 1,1 0-1,-1 0 0,0-1 0,0 1 0,0 0 1,0 0-1,0 0 0,1 0 0,-1 0 0,0 0 1,0 0-1,0 0 0,0 0 0,0 0 0,0-1 0,1 1 1,-1 0-1,0 0 0,0 0 0,0 0 0,0 0 1,0-1-1,0 1 0,0 0 0,0 0 0,0 0 1,0 0-1,0-1 0,0 1 0,0 0 0,0 0 1,0 0-1,0 0 0,0 0 0,0-1 0,0 1 1,0 0-1,0 0 0,0 0 0,0 0 0,0-1 1,0 1-1,0 0 0,0 0 0,0 0 0,-1 0 0,1 0 1,0 0-1,0-1 0,0 1 0,0 0 0,0 0 1,0 0-1,-1 0 0,1 0 0,0 0 0,0 0 1,0 0-1,0 0 0,0 0 0,-1 0 0,1-1 1,0 1-1,-12-7-1308,-10-5-5517</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8.465"/>
    </inkml:context>
    <inkml:brush xml:id="br0">
      <inkml:brushProperty name="width" value="0.05" units="cm"/>
      <inkml:brushProperty name="height" value="0.05" units="cm"/>
      <inkml:brushProperty name="color" value="#F6630D"/>
    </inkml:brush>
  </inkml:definitions>
  <inkml:trace contextRef="#ctx0" brushRef="#br0">1202 43 24575,'-7'-5'0,"-1"0"0,1 1 0,-1-1 0,0 2 0,0-1 0,-1 1 0,1 0 0,-1 1 0,1 0 0,-1 0 0,-14 0 0,-1 0 0,-1 1 0,1 2 0,-1 0 0,1 2 0,-48 10 0,26 0 0,1 1 0,-50 24 0,53-18 0,0 3 0,1 1 0,2 2 0,1 2 0,-65 60 0,55-40 0,3 2 0,2 2 0,-57 89 0,76-102 0,1 1 0,2 1 0,2 1 0,2 1 0,2 0 0,2 1 0,1 1 0,-10 90 0,20-108 0,2 1 0,0-1 0,2 0 0,1 0 0,2 0 0,0-1 0,10 29 0,-7-34 0,0 0 0,2-1 0,0 1 0,1-2 0,1 0 0,1 0 0,1-1 0,0-1 0,23 21 0,-12-16 0,1-1 0,1-2 0,1-1 0,0-1 0,1-1 0,59 22 0,-41-21 0,0-3 0,2-1 0,93 11 0,-117-22 0,0-1 0,0 0 0,0-2 0,0-1 0,0-1 0,25-7 0,-37 7 0,0-1 0,-1 0 0,1-1 0,-1-1 0,0 0 0,0 0 0,0-1 0,-1-1 0,0 0 0,-1 0 0,0-1 0,16-18 0,5-17-1365,-6 1-5461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9.161"/>
    </inkml:context>
    <inkml:brush xml:id="br0">
      <inkml:brushProperty name="width" value="0.05" units="cm"/>
      <inkml:brushProperty name="height" value="0.05" units="cm"/>
      <inkml:brushProperty name="color" value="#F6630D"/>
    </inkml:brush>
  </inkml:definitions>
  <inkml:trace contextRef="#ctx0" brushRef="#br0">17 335 24575,'0'4'0,"5"7"0,1 5 0,0 6 0,-1 2 0,-2 3 0,-1 1 0,-1 1 0,0 0 0,-1-1 0,-5-5 0,-2-1 0,1-6-8191</inkml:trace>
  <inkml:trace contextRef="#ctx0" brushRef="#br0" timeOffset="1">17 7 24575,'-4'0'0,"-3"-5"0,1 3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9.105"/>
    </inkml:context>
    <inkml:brush xml:id="br0">
      <inkml:brushProperty name="width" value="0.05" units="cm"/>
      <inkml:brushProperty name="height" value="0.05" units="cm"/>
      <inkml:brushProperty name="color" value="#F6630D"/>
    </inkml:brush>
  </inkml:definitions>
  <inkml:trace contextRef="#ctx0" brushRef="#br0">791 216 24575,'-1'-8'0,"-1"1"0,0-1 0,0 1 0,0 0 0,-1 0 0,-3-8 0,-2-5 0,5 12 0,0 0 0,-1 0 0,0 0 0,0 1 0,0-1 0,-1 1 0,0 0 0,-1 0 0,-11-11 0,12 14 0,0 1 0,0-1 0,-1 1 0,0 0 0,1 1 0,-1 0 0,0-1 0,0 2 0,0-1 0,0 1 0,0 0 0,-1 0 0,1 1 0,-11 0 0,-5 1 0,0 2 0,0 0 0,0 1 0,1 1 0,-1 1 0,-27 12 0,2 3 0,-71 43 0,87-46 0,1 2 0,1 2 0,1 0 0,-30 32 0,49-46 0,0 2 0,1 0 0,0 0 0,1 0 0,0 1 0,1 0 0,0 0 0,0 0 0,1 1 0,1 0 0,0 0 0,1 0 0,0 1 0,1-1 0,-1 19 0,3-25 0,0 1 0,1-1 0,0 0 0,0 0 0,1 1 0,-1-1 0,2 0 0,-1-1 0,0 1 0,1 0 0,0-1 0,1 1 0,-1-1 0,1 0 0,0 0 0,0 0 0,0-1 0,1 1 0,0-1 0,0 0 0,0-1 0,0 1 0,1-1 0,-1 0 0,10 4 0,7 2 0,0-2 0,0 0 0,1-2 0,0 0 0,38 2 0,-16-3 0,0-3 0,0-1 0,-1-2 0,1-3 0,67-14 0,-89 14 0,-1-2 0,0 0 0,-1-1 0,0-1 0,0-1 0,0-1 0,-2 0 0,1-2 0,-2 0 0,1-2 0,-2 0 0,25-27 0,-35 33 0,0 0 0,0-1 0,-1 1 0,0-1 0,-1-1 0,0 1 0,-1-1 0,0 0 0,-1 0 0,0 0 0,-1 0 0,0-1 0,0 1 0,-1 0 0,-1-1 0,-1-12 0,-1 11 0,0 1 0,0-1 0,-2 1 0,1 0 0,-1 0 0,-1 0 0,-1 1 0,1-1 0,-2 1 0,1 1 0,-2-1 0,1 1 0,-1 0 0,-14-12 0,13 13-97,-1 0-1,1 1 1,-2 0-1,1 0 1,-1 2-1,0-1 1,-1 1-1,0 1 1,0 0-1,0 0 1,0 2-1,-1-1 0,-23-2 1,-2 6-6729</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9.510"/>
    </inkml:context>
    <inkml:brush xml:id="br0">
      <inkml:brushProperty name="width" value="0.05" units="cm"/>
      <inkml:brushProperty name="height" value="0.05" units="cm"/>
      <inkml:brushProperty name="color" value="#F6630D"/>
    </inkml:brush>
  </inkml:definitions>
  <inkml:trace contextRef="#ctx0" brushRef="#br0">23 30 24575,'-2'0'0,"1"0"0,0 0 0,0 0 0,-1-1 0,1 1 0,0 0 0,0-1 0,0 1 0,0-1 0,-1 1 0,1-1 0,0 0 0,0 1 0,0-1 0,0 0 0,0 0 0,-1-2 0,1-5 0,15 3 0,49 0 0,96 5 0,-67 1 0,704 14-578,5-1 326,-372-15 390,-472 1-811,17 0-6153</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9.852"/>
    </inkml:context>
    <inkml:brush xml:id="br0">
      <inkml:brushProperty name="width" value="0.05" units="cm"/>
      <inkml:brushProperty name="height" value="0.05" units="cm"/>
      <inkml:brushProperty name="color" value="#F6630D"/>
    </inkml:brush>
  </inkml:definitions>
  <inkml:trace contextRef="#ctx0" brushRef="#br0">191 1 24575,'-2'0'0,"0"0"0,0 1 0,0-1 0,0 1 0,0-1 0,1 1 0,-1 0 0,0 0 0,0 0 0,1 0 0,-1 0 0,1 0 0,-1 1 0,1-1 0,-1 0 0,1 1 0,0-1 0,0 1 0,0-1 0,0 1 0,0 0 0,0 0 0,-1 3 0,-2 2 0,1 1 0,1-1 0,0 1 0,-2 12 0,-21 206 0,-3 23 0,-8-64 70,-11 65-1505,44-226-5391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10.353"/>
    </inkml:context>
    <inkml:brush xml:id="br0">
      <inkml:brushProperty name="width" value="0.05" units="cm"/>
      <inkml:brushProperty name="height" value="0.05" units="cm"/>
      <inkml:brushProperty name="color" value="#F6630D"/>
    </inkml:brush>
  </inkml:definitions>
  <inkml:trace contextRef="#ctx0" brushRef="#br0">1 0 24575,'-1'11'0,"2"-2"0,16-4 0,99 1 0,-36-4 0,1628 57-2427,-1371-51 2503,1223 1-584,-1530-8 672,-21 0-203,1-1 1,-1 0-1,1 0 0,0-1 1,-1 0-1,1 0 0,-1-1 1,0 0-1,1-1 0,10-5 1,-5-4-5033</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11.305"/>
    </inkml:context>
    <inkml:brush xml:id="br0">
      <inkml:brushProperty name="width" value="0.05" units="cm"/>
      <inkml:brushProperty name="height" value="0.05" units="cm"/>
      <inkml:brushProperty name="color" value="#F6630D"/>
    </inkml:brush>
  </inkml:definitions>
  <inkml:trace contextRef="#ctx0" brushRef="#br0">11 14 24575,'-1'0'0,"1"0"0,0 0 0,-1 0 0,1 0 0,-1 0 0,1 0 0,0 0 0,-1 0 0,1 0 0,-1 0 0,1 0 0,0 0 0,-1 1 0,1-1 0,0 0 0,-1 0 0,1 0 0,0 1 0,-1-1 0,1 0 0,0 0 0,-1 1 0,1-1 0,0 0 0,0 0 0,-1 1 0,1-1 0,0 0 0,0 1 0,0-1 0,-1 0 0,1 1 0,0 0 0,0-1 0,0 1 0,1-1 0,-1 1 0,0-1 0,0 1 0,1-1 0,-1 1 0,0-1 0,0 1 0,1-1 0,-1 1 0,1-1 0,-1 0 0,0 1 0,1-1 0,-1 0 0,1 1 0,-1-1 0,1 0 0,-1 0 0,1 1 0,-1-1 0,1 0 0,0 0 0,-1 0 0,1 0 0,0 1 0,42 8 0,1-1 0,59 4 0,95-6 0,-128-5 0,932-44 0,-844 32 0,-84 0 0,-66 10-31,-12 2 107,-14 2-1486,-2 0-5416</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13.196"/>
    </inkml:context>
    <inkml:brush xml:id="br0">
      <inkml:brushProperty name="width" value="0.05" units="cm"/>
      <inkml:brushProperty name="height" value="0.05" units="cm"/>
      <inkml:brushProperty name="color" value="#F6630D"/>
    </inkml:brush>
  </inkml:definitions>
  <inkml:trace contextRef="#ctx0" brushRef="#br0">141 86 24575,'0'-4'0,"0"-1"0,0 1 0,0-1 0,-1 0 0,1 1 0,-1 0 0,-1-1 0,1 1 0,-4-8 0,4 10 0,-1 0 0,1 0 0,-1 0 0,0 0 0,0 0 0,0 0 0,0 0 0,0 1 0,-1-1 0,1 1 0,0 0 0,-1-1 0,1 1 0,-1 0 0,1 0 0,-1 1 0,-5-2 0,-36-4 0,41 6 0,0 0 0,1 0 0,-1 0 0,1 1 0,-1-1 0,0 0 0,1 1 0,-1 0 0,1-1 0,-1 1 0,1 0 0,0 1 0,-1-1 0,-2 2 0,4-2 0,1-1 0,0 0 0,0 0 0,0 0 0,0 0 0,0 0 0,0 0 0,0 0 0,0 1 0,-1-1 0,1 0 0,0 0 0,0 0 0,0 0 0,0 1 0,0-1 0,0 0 0,0 0 0,0 0 0,0 0 0,0 0 0,0 1 0,0-1 0,0 0 0,0 0 0,0 0 0,0 0 0,0 0 0,0 1 0,0-1 0,1 0 0,-1 0 0,0 0 0,0 0 0,0 0 0,0 1 0,0-1 0,0 0 0,0 0 0,0 0 0,1 0 0,-1 0 0,0 0 0,0 0 0,0 0 0,0 1 0,0-1 0,1 0 0,-1 0 0,13 5 0,15-1 0,324 1 0,-230-6 0,-150 2 0,1 2 0,-32 7 0,20-3 0,37-7 0,0 0 0,0 0 0,1 1 0,-1-1 0,0 0 0,1 1 0,-1-1 0,1 1 0,-1 0 0,1 0 0,-1-1 0,-1 3 0,3-3 0,0 0 0,0 0 0,0 1 0,0-1 0,0 0 0,0 1 0,0-1 0,0 0 0,0 1 0,0-1 0,0 0 0,0 0 0,0 1 0,0-1 0,0 0 0,0 1 0,0-1 0,1 0 0,-1 0 0,0 1 0,0-1 0,0 0 0,0 0 0,1 0 0,-1 1 0,0-1 0,0 0 0,1 0 0,-1 0 0,0 1 0,0-1 0,1 0 0,-1 0 0,0 0 0,0 0 0,1 0 0,-1 0 0,6 3 0,0-1 0,0 0 0,0 0 0,0 0 0,7 0 0,39 3-682,75-4-1,-114-1-6143</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15.536"/>
    </inkml:context>
    <inkml:brush xml:id="br0">
      <inkml:brushProperty name="width" value="0.05" units="cm"/>
      <inkml:brushProperty name="height" value="0.05" units="cm"/>
      <inkml:brushProperty name="color" value="#F6630D"/>
    </inkml:brush>
  </inkml:definitions>
  <inkml:trace contextRef="#ctx0" brushRef="#br0">348 155 24575,'7'-7'0,"-1"0"0,1-1 0,-1 0 0,-1 0 0,0 0 0,0-1 0,-1 0 0,1 0 0,-2 0 0,0 0 0,0-1 0,3-17 0,-6 26 0,0 0 0,0 0 0,0 0 0,0 0 0,-1 0 0,1 0 0,0 0 0,0-1 0,-1 1 0,1 0 0,-1 0 0,1 1 0,-1-1 0,1 0 0,-1 0 0,0 0 0,1 0 0,-1 0 0,0 1 0,0-1 0,0 0 0,1 0 0,-1 1 0,0-1 0,0 1 0,0-1 0,0 1 0,0-1 0,0 1 0,0 0 0,0-1 0,0 1 0,0 0 0,0 0 0,-1 0 0,1 0 0,0 0 0,-2 0 0,-4 1 0,-1-1 0,1 1 0,-1 1 0,-9 2 0,-6 3 0,1 1 0,0 1 0,1 1 0,0 1 0,1 1 0,0 0 0,1 2 0,0 0 0,2 1 0,-1 1 0,2 1 0,0 0 0,1 1 0,0 1 0,-13 24 0,24-35 0,0 1 0,0-1 0,1 1 0,1 0 0,0 0 0,0 0 0,0 0 0,1 1 0,1-1 0,-1 0 0,1 1 0,1-1 0,0 0 0,0 0 0,1 0 0,0 1 0,1-2 0,0 1 0,0 0 0,1 0 0,0-1 0,0 0 0,1 0 0,0 0 0,1-1 0,0 1 0,0-1 0,0-1 0,1 1 0,0-1 0,0 0 0,1-1 0,-1 1 0,10 3 0,6 3 15,0-1 0,0-1 0,1-2 0,0 0 0,1-1 0,-1-2 0,42 5 0,-25-7-386,1-2-1,0-2 1,74-10 0,-53 0-6455</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15.914"/>
    </inkml:context>
    <inkml:brush xml:id="br0">
      <inkml:brushProperty name="width" value="0.05" units="cm"/>
      <inkml:brushProperty name="height" value="0.05" units="cm"/>
      <inkml:brushProperty name="color" value="#F6630D"/>
    </inkml:brush>
  </inkml:definitions>
  <inkml:trace contextRef="#ctx0" brushRef="#br0">411 84 24575,'2'0'0,"0"-1"0,0 1 0,0 0 0,0-1 0,-1 0 0,1 1 0,0-1 0,0 0 0,-1 0 0,1 0 0,0 0 0,-1 0 0,1 0 0,-1 0 0,0-1 0,1 1 0,-1-1 0,0 1 0,0-1 0,0 1 0,0-1 0,0 1 0,0-1 0,0 0 0,0-2 0,0 3 0,-1 0 0,1 0 0,-1-1 0,0 1 0,1 0 0,-1-1 0,0 1 0,0-1 0,0 1 0,0 0 0,0-1 0,0 1 0,0 0 0,0-1 0,-1 1 0,1 0 0,-1-1 0,1 1 0,-1 0 0,1-1 0,-1 1 0,1 0 0,-1 0 0,0 0 0,0 0 0,0 0 0,0 0 0,0 0 0,0 0 0,0 0 0,0 0 0,0 0 0,0 0 0,-3 0 0,-2-2 0,-1 1 0,0 1 0,0-1 0,0 1 0,-1 0 0,1 1 0,0 0 0,0 0 0,0 0 0,0 1 0,0 0 0,0 1 0,0 0 0,0 0 0,-9 4 0,-12 5 0,0 2 0,-32 21 0,48-27 0,-7 4 0,1 0 0,0 2 0,1 0 0,0 1 0,1 0 0,-27 34 0,39-43 0,0 0 0,0 0 0,1 0 0,0 0 0,0 1 0,1 0 0,-1-1 0,1 1 0,0 0 0,1 0 0,-1 0 0,1 0 0,1 1 0,-1-1 0,1 0 0,0 0 0,0 0 0,1 1 0,0-1 0,0 0 0,0 0 0,1 0 0,0 0 0,0 0 0,0-1 0,1 1 0,0 0 0,6 8 0,-1-4 0,0-1 0,1 0 0,0-1 0,1 0 0,-1 0 0,1-1 0,1 0 0,-1-1 0,1 0 0,0 0 0,1-1 0,-1-1 0,1 0 0,0-1 0,12 2 0,2 0 0,1-1 0,-1-1 0,1-2 0,0 0 0,51-7 0,-62 3-455,-1 0 0,30-10 0,-17 2-6371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16.643"/>
    </inkml:context>
    <inkml:brush xml:id="br0">
      <inkml:brushProperty name="width" value="0.05" units="cm"/>
      <inkml:brushProperty name="height" value="0.05" units="cm"/>
      <inkml:brushProperty name="color" value="#F6630D"/>
    </inkml:brush>
  </inkml:definitions>
  <inkml:trace contextRef="#ctx0" brushRef="#br0">2196 227 24575,'-20'-17'0,"0"0"0,-2 2 0,1 1 0,-2 0 0,-30-12 0,49 24 0,-42-20 0,-1 3 0,-1 2 0,-1 1 0,0 3 0,-1 3 0,-89-9 0,50 14 0,0 4 0,0 4 0,-91 15 0,101-6 0,0 3 0,1 4 0,1 3 0,1 3 0,1 4 0,1 3 0,2 3 0,-115 75 0,156-87 0,1 2 0,1 0 0,1 2 0,1 1 0,2 1 0,0 1 0,3 1 0,0 1 0,2 1 0,-16 37 0,24-43 0,1 1 0,1-1 0,2 2 0,1 0 0,1 0 0,1 0 0,2 0 0,1 1 0,1-1 0,1 1 0,2-1 0,1 1 0,12 49 0,-8-55 0,1 0 0,1 0 0,1-1 0,1 0 0,1-1 0,2 0 0,19 26 0,-10-21 0,0 0 0,2-2 0,1-1 0,51 36 0,-29-28 0,1-3 0,1-2 0,2-2 0,1-3 0,0-2 0,77 19 0,-30-18 0,1-5 0,0-4 0,1-4 0,0-5 0,0-4 0,0-4 0,-1-5 0,0-5 0,0-4 0,150-48 0,-199 49 0,-1-2 0,-1-2 0,-1-2 0,-1-2 0,-1-2 0,-1-3 0,63-54 0,-81 59 0,-2-1 0,0-1 0,-1-1 0,-2-2 0,-2 0 0,0-1 0,-2-1 0,-2-1 0,-1-1 0,-1 0 0,15-60 0,-23 66 0,-1 0 0,-2 1 0,-1-2 0,-1 1 0,-2 0 0,-1 0 0,-1-1 0,-1 1 0,-2 1 0,-1-1 0,-1 0 0,-1 1 0,-2 1 0,-1 0 0,0 0 0,-3 1 0,0 0 0,-1 1 0,-2 1 0,0 0 0,-35-35 0,25 33 0,-1 1 0,-2 1 0,0 1 0,-1 2 0,-1 1 0,-68-31 0,42 28 0,-1 2 0,-1 3 0,-88-16 0,120 30-455,0 0 0,-50 1 0,27 6-6371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22.648"/>
    </inkml:context>
    <inkml:brush xml:id="br0">
      <inkml:brushProperty name="width" value="0.05" units="cm"/>
      <inkml:brushProperty name="height" value="0.05" units="cm"/>
      <inkml:brushProperty name="color" value="#F6630D"/>
    </inkml:brush>
  </inkml:definitions>
  <inkml:trace contextRef="#ctx0" brushRef="#br0">79 97 24575,'0'-9'0,"1"-1"0,0 0 0,0 0 0,5-13 0,-6 20 0,1 1 0,0-1 0,0 0 0,1 1 0,-1-1 0,0 1 0,1 0 0,0-1 0,2-1 0,-4 3 0,1 0 0,0 1 0,0-1 0,0 0 0,0 1 0,0-1 0,0 1 0,0-1 0,0 1 0,0-1 0,0 1 0,0 0 0,1 0 0,-1 0 0,0-1 0,0 1 0,0 0 0,0 0 0,0 0 0,1 1 0,-1-1 0,2 1 0,-1-1 0,0 1 0,0 0 0,0 0 0,0 0 0,0 1 0,-1-1 0,1 0 0,0 1 0,0-1 0,-1 1 0,1 0 0,-1-1 0,0 1 0,1 0 0,-1 0 0,0 0 0,0 0 0,1 4 0,12 43 0,-12-41 0,23 124-165,14 261-1,-34 136-164,-52 133 301,20-494 15,-91 311-1,107-443 24,-2 3 42,-14 69-1,27-106-18,-1 1 0,1-1-1,-1 1 1,1-1 0,0 1 0,0-1-1,0 1 1,1 0 0,-1-1 0,0 1-1,1-1 1,0 1 0,0-1-1,-1 0 1,1 1 0,1-1 0,-1 0-1,0 1 1,0-1 0,1 0 0,2 3-1,-2-4-100,0 0 0,1 1 0,-1-1-1,0 0 1,1 0 0,-1 0 0,1-1-1,-1 1 1,1 0 0,-1-1 0,1 0-1,-1 0 1,1 0 0,0 0 0,-1 0-1,1 0 1,-1 0 0,1-1-1,0 0 1,3-1 0,18-5-6757</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9.550"/>
    </inkml:context>
    <inkml:brush xml:id="br0">
      <inkml:brushProperty name="width" value="0.05" units="cm"/>
      <inkml:brushProperty name="height" value="0.05" units="cm"/>
      <inkml:brushProperty name="color" value="#F6630D"/>
    </inkml:brush>
  </inkml:definitions>
  <inkml:trace contextRef="#ctx0" brushRef="#br0">275 26 24575,'0'-1'0,"-1"-1"0,0 1 0,1 0 0,-1-1 0,0 1 0,0 0 0,0 0 0,0 0 0,0 0 0,0 0 0,0 0 0,0 0 0,0 0 0,0 0 0,-1 0 0,1 1 0,0-1 0,-1 0 0,1 1 0,0-1 0,-1 1 0,1 0 0,-1-1 0,1 1 0,-1 0 0,1 0 0,-2 0 0,-43-4 0,38 5 0,0 0 0,1 1 0,-1 0 0,1 0 0,-1 1 0,1 0 0,0 0 0,0 1 0,0-1 0,1 2 0,-1-1 0,1 1 0,0 0 0,0 0 0,0 0 0,1 1 0,0 0 0,0 0 0,0 0 0,-5 12 0,2-4 0,0 0 0,1 0 0,1 0 0,1 1 0,0 0 0,0 0 0,2 0 0,0 1 0,-1 23 0,3-35 5,1 0-1,0 0 0,0 0 0,1 0 1,-1 1-1,1-1 0,0 0 0,0 0 1,0 0-1,1 0 0,-1 0 1,1-1-1,0 1 0,0 0 0,1-1 1,-1 1-1,1-1 0,-1 0 1,1 0-1,0 0 0,0 0 0,0 0 1,1-1-1,-1 1 0,1-1 0,-1 0 1,8 3-1,-1-2-139,0 0 0,0-1 0,0 0 0,0 0 0,0-1 0,0 0 0,0-1 0,1 0 0,-1-1 0,12-2 0,14-3-6691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23.054"/>
    </inkml:context>
    <inkml:brush xml:id="br0">
      <inkml:brushProperty name="width" value="0.05" units="cm"/>
      <inkml:brushProperty name="height" value="0.05" units="cm"/>
      <inkml:brushProperty name="color" value="#F6630D"/>
    </inkml:brush>
  </inkml:definitions>
  <inkml:trace contextRef="#ctx0" brushRef="#br0">1 428 24575,'-1'-2'0,"9"-1"0,15-3 0,60-5 0,94 0 0,-70 5 0,2334-108-7770,0 37 4092,-1564 52 3966,567-35-1691,-484 3 3476,-886 53-501,-36 3-224,-1-1 0,41-9 0,-77 11-1284,-1 0 0,1 0 0,0 0 0,-1 0 0,1 0 0,-1 0 0,1 0 0,0 0 0,-1 0 0,1 0 0,0-1 0,-1 1 0,1 0 0,-1 0 1,1-1-1,-1 1 0,1 0 0,-1-1 0,1 1 0,-1 0 0,1-1 0,-1 1 0,1-1 0,-1 1 0,1-1 0,-1 1 0,0-1 0,1 1 0,-1-2 1,-15-7 1358,-35-3-1380,49 12-179,-43-8-6433</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24.675"/>
    </inkml:context>
    <inkml:brush xml:id="br0">
      <inkml:brushProperty name="width" value="0.05" units="cm"/>
      <inkml:brushProperty name="height" value="0.05" units="cm"/>
      <inkml:brushProperty name="color" value="#F6630D"/>
    </inkml:brush>
  </inkml:definitions>
  <inkml:trace contextRef="#ctx0" brushRef="#br0">5 330 24575,'-4'3'0,"10"2"0,16 4 0,35-3 0,0-2 0,100-6 0,-111 0 0,821-40-2345,-458 19 416,79-3 238,2702-126-3467,-2510 125 5259,928-32-1325,-5 35 3585,-1581 25-2456,165 4 3350,-153-2-1723,0 1 0,-1 2 1,49 15-1,-45-9-1316,0-2 0,43 7 1,-61-15-225,0 0 1,0-1-1,0-1 1,1-1-1,-1-1 1,22-4-1,0-2 8,0 2 0,1 1 0,83 3 0,-97 4 0,0 1 0,0 1 0,0 1 0,0 2 0,-1 1 0,48 20 0,-16 5 0,-49-26 0,0 0 0,0-2 0,1 1 0,0-1 0,0 0 0,0-1 0,0-1 0,1 0 0,-1 0 0,14 1 0,65-5 0,11 1 0,-99 0 0,-1 0 0,1 0 0,0 0 0,-1 1 0,1-1 0,-1 0 0,1 1 0,0 0 0,-1-1 0,1 1 0,-1 0 0,1 0 0,-1 0 0,0 0 0,1 0 0,-1 0 0,0 0 0,0 0 0,0 0 0,0 1 0,0-1 0,0 1 0,0-1 0,0 0 0,0 1 0,-1 0 0,1-1 0,0 1 0,-1-1 0,0 1 0,1 0 0,-1-1 0,0 1 0,0 2 0,0 6 0,0 1 0,-1-1 0,-1 0 0,-4 17 0,3-13 0,-39 163 0,-11 54 0,-36 367 0,32 6 0,41-430 0,-2 220 0,18-393 0,1 3 0,-1 1 0,0-1 0,-1 1 0,1 0 0,-1-1 0,0 1 0,-2 7 0,2-11 0,1 0 0,-1 0 0,0 1 0,0-1 0,0 0 0,0 0 0,-1 0 0,1 0 0,0 0 0,0 0 0,-1-1 0,1 1 0,0 0 0,-1-1 0,1 1 0,0-1 0,-1 1 0,1-1 0,-1 1 0,1-1 0,-1 0 0,1 0 0,-1 0 0,1 0 0,-1 0 0,1 0 0,-3-1 0,-259-29 0,-556-8-697,-3 38-1614,-652 49 1854,942-26-1334,371-17-1144</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25.364"/>
    </inkml:context>
    <inkml:brush xml:id="br0">
      <inkml:brushProperty name="width" value="0.05" units="cm"/>
      <inkml:brushProperty name="height" value="0.05" units="cm"/>
      <inkml:brushProperty name="color" value="#F6630D"/>
    </inkml:brush>
  </inkml:definitions>
  <inkml:trace contextRef="#ctx0" brushRef="#br0">80 26 24575,'-18'-6'0,"18"6"0,-1-1 0,0 1 0,0-1 0,0 1 0,0-1 0,1 1 0,-1 0 0,0 0 0,0-1 0,0 1 0,0 0 0,0 0 0,0 0 0,0 0 0,0 0 0,0 0 0,0 0 0,0 0 0,1 0 0,-1 0 0,0 1 0,0-1 0,0 0 0,0 1 0,0-1 0,0 0 0,1 1 0,-1-1 0,0 1 0,-1 0 0,0 2 0,-1-1 0,1 1 0,-1 0 0,1 0 0,0 0 0,0 0 0,0 0 0,0 0 0,1 1 0,-1-1 0,1 0 0,0 1 0,0-1 0,-1 6 0,-4 55 0,7-34 0,1 0 0,1 0 0,2-1 0,14 53 0,0-25 0,35 79 0,-45-117 0,1 0 0,1 0 0,0-2 0,2 1 0,0-1 0,0-1 0,2 0 0,0-1 0,33 25 0,-37-32 0,1-1 0,0 0 0,0-1 0,0 0 0,1-1 0,0 0 0,0-1 0,0-1 0,0 0 0,1-1 0,-1 0 0,1-1 0,-1 0 0,1-1 0,0-1 0,20-3 0,-16 0 0,0-1 0,1-1 0,-2-1 0,1 0 0,-1-1 0,0-1 0,0 0 0,-1-1 0,-1-1 0,0-1 0,0 0 0,-1-1 0,22-25 0,-22 20 0,0-1 0,-1 0 0,-1 0 0,-1-1 0,-1-1 0,0 0 0,-2 0 0,0-1 0,-2 0 0,0 0 0,2-25 0,-2-1 0,-2-87 0,-4 118 0,-1 0 0,-1-1 0,-1 1 0,-1 0 0,0 0 0,-1 1 0,0-1 0,-11-20 0,14 34-85,4 5 142,9 12 36,5 9-1523,3 1-5396</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25.724"/>
    </inkml:context>
    <inkml:brush xml:id="br0">
      <inkml:brushProperty name="width" value="0.05" units="cm"/>
      <inkml:brushProperty name="height" value="0.05" units="cm"/>
      <inkml:brushProperty name="color" value="#F6630D"/>
    </inkml:brush>
  </inkml:definitions>
  <inkml:trace contextRef="#ctx0" brushRef="#br0">2 40 24575,'-1'-18'0,"1"-2"0,0 19 0,2 12 0,18 141-118,26 236 367,-37-262-997,-6 133 0,-8-172-6078</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27.844"/>
    </inkml:context>
    <inkml:brush xml:id="br0">
      <inkml:brushProperty name="width" value="0.05" units="cm"/>
      <inkml:brushProperty name="height" value="0.05" units="cm"/>
      <inkml:brushProperty name="color" value="#F6630D"/>
    </inkml:brush>
  </inkml:definitions>
  <inkml:trace contextRef="#ctx0" brushRef="#br0">86 85 24575,'-1'-16'0,"0"12"0,1-1 0,-1 1 0,1 0 0,0-1 0,1 1 0,-1 0 0,1 0 0,-1-1 0,1 1 0,1 0 0,-1 0 0,0 0 0,1 0 0,2-4 0,-4 8 0,0 0 0,1 0 0,-1 0 0,0-1 0,0 1 0,0 0 0,0 0 0,0 0 0,0 0 0,1 0 0,-1 0 0,0 0 0,0 0 0,0 0 0,0 0 0,0 0 0,1 0 0,-1 0 0,0 0 0,0 0 0,0 0 0,0 0 0,0 0 0,1 0 0,-1 0 0,0 0 0,0 0 0,0 0 0,0 0 0,0 0 0,0 1 0,1-1 0,-1 0 0,0 0 0,0 0 0,0 0 0,0 0 0,0 0 0,0 0 0,0 0 0,0 1 0,0-1 0,1 0 0,-1 0 0,0 0 0,0 0 0,0 0 0,0 1 0,0-1 0,4 13 0,0 15 0,-2 387 5,-34 3-41,19-276-29,6-62-195,-35 460 122,24 1-1217,19-486-4987</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28.260"/>
    </inkml:context>
    <inkml:brush xml:id="br0">
      <inkml:brushProperty name="width" value="0.05" units="cm"/>
      <inkml:brushProperty name="height" value="0.05" units="cm"/>
      <inkml:brushProperty name="color" value="#F6630D"/>
    </inkml:brush>
  </inkml:definitions>
  <inkml:trace contextRef="#ctx0" brushRef="#br0">5 194 24575,'0'0'0,"0"0"0,1 0 0,-1 1 0,0-1 0,1 0 0,-1 0 0,0 0 0,1 1 0,-1-1 0,0 0 0,1 0 0,-1 1 0,0-1 0,0 0 0,0 0 0,1 1 0,-1-1 0,0 0 0,0 1 0,0-1 0,0 0 0,1 1 0,-1-1 0,0 0 0,0 1 0,0-1 0,0 1 0,0-1 0,0 0 0,0 1 0,0-1 0,0 0 0,0 1 0,0-1 0,0 0 0,0 1 0,-1-1 0,1 1 0,0-1 0,0 0 0,0 1 0,0-1 0,-1 0 0,1 0 0,0 1 0,0-1 0,-1 0 0,1 1 0,0-1 0,0 0 0,-1 0 0,1 0 0,0 1 0,-1-1 0,1 0 0,0 0 0,-1 0 0,1 0 0,0 0 0,-1 0 0,1 1 0,0-1 0,-1 0 0,1 0 0,-1 0 0,1 0 0,0 0 0,-1 0 0,19 6 0,1-1 0,0 0 0,1-1 0,-1-1 0,39 1 0,-36-3 0,714 12-1908,-500-14 1601,4854-66-10094,-3531 24 10618,-5-45 496,-1525 85-621,181-18 3196,-164 11-2101,-47 10-1133,1-1-1,0 1 1,0 0 0,0 0-1,0 0 1,-1 0 0,1 0-1,0 0 1,0 0 0,0-1-1,0 1 1,0 0 0,-1 0-1,1 0 1,0 0 0,0-1-1,0 1 1,0 0 0,0 0-1,0 0 1,0 0 0,0-1-1,0 1 1,0 0-1,-1 0 1,1 0 0,0-1-1,0 1 1,0 0 0,0 0-1,0 0 1,1-1 0,-1 1-1,0 0 1,0 0 0,0 0-1,0-1 1,0 1 0,0 0-1,0 0 1,0 0 0,0-1-1,0 1 1,1 0-1,-1 0 1,0 0 0,0 0-1,0 0 1,0-1 0,0 1-1,1 0 1,-1 0 0,0 0-1,-24-4 451,-116-1 897,57 5-7275</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29.582"/>
    </inkml:context>
    <inkml:brush xml:id="br0">
      <inkml:brushProperty name="width" value="0.05" units="cm"/>
      <inkml:brushProperty name="height" value="0.05" units="cm"/>
      <inkml:brushProperty name="color" value="#F6630D"/>
    </inkml:brush>
  </inkml:definitions>
  <inkml:trace contextRef="#ctx0" brushRef="#br0">0 495 24575,'114'-8'0,"-23"-1"0,1746-90-4713,-58 43 490,1838-78 664,-2375 56 3105,-424 10 3316,-785 65-2803,196-26 4265,-211 23-1754,-30 3-947,-32 2-602,42 1-1036,-15 0 88,0 0-1,-1 1 0,1 1 0,0 0 0,0 2 0,-22 6 0,38-10-72,1 0 0,0 0 0,-1 0 0,1 0 0,-1 0 0,1 0 0,-1 1 0,1-1 0,-1 0 0,1 0 0,-1 0 0,1 0 0,0 1 0,-1-1 0,1 0 0,-1 0 0,1 1 0,0-1 0,-1 0 0,1 1 0,0-1 0,-1 0 0,1 1 0,0-1 0,0 0 0,-1 1 0,1-1 0,0 1 0,0-1 0,0 0 0,0 1 0,-1-1 0,1 1 0,0-1 0,0 1 0,0-1 0,0 1 0,0-1 0,0 1 0,0-1 0,0 1 0,0-1 0,1 0 0,-1 1 0,0-1 0,0 1 0,0-1 0,0 1 0,1-1 0,-1 0 0,0 1 0,0-1 0,1 1 0,-1-1 0,0 0 0,1 1 0,-1-1 0,0 0 0,1 0 0,-1 1 0,0-1 0,1 0 0,-1 0 0,1 1 0,-1-1 0,1 0 0,38 17 0,-27-13 0,-6 0 0,0 0 0,0 0 0,0 1 0,0 0 0,-1 0 0,0 0 0,0 0 0,0 1 0,0 0 0,-1 0 0,0 1 0,0-1 0,-1 1 0,0-1 0,0 1 0,3 14 0,1 8 0,-2 0 0,0 1 0,-1 30 0,4 26 0,3 16 0,-5 1 0,-6 105 0,-2-88 0,-22 321 0,-27-2 0,-7 75 0,56-468 0,3-35 0,-1 0 0,-1 1 0,0-1 0,0 0 0,-1 0 0,-3 11 0,4-20 0,-1 1 0,1-1 0,0-1 0,-1 1 0,1 0 0,-1 0 0,1 0 0,-1-1 0,0 1 0,0-1 0,1 0 0,-1 1 0,0-1 0,0 0 0,-1 0 0,1 0 0,0 0 0,-3 0 0,-45 9 0,42-9 0,-189 8-553,166-8-259,-66 0-6014</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0.351"/>
    </inkml:context>
    <inkml:brush xml:id="br0">
      <inkml:brushProperty name="width" value="0.05" units="cm"/>
      <inkml:brushProperty name="height" value="0.05" units="cm"/>
      <inkml:brushProperty name="color" value="#F6630D"/>
    </inkml:brush>
  </inkml:definitions>
  <inkml:trace contextRef="#ctx0" brushRef="#br0">137 595 24575,'0'-151'0,"-22"223"0,-78 529 0,85-497 0,52-222 0,30-123 0,156-451 0,-216 674 0,4-9 0,20-35 0,-28 57 0,0 0 0,0 0 0,0 1 0,0-1 0,1 1 0,0 0 0,0 0 0,0 0 0,0 1 0,1-1 0,-1 1 0,1 0 0,10-5 0,-13 8 0,1-1 0,-1 1 0,0 0 0,1 0 0,-1 0 0,1 0 0,-1 0 0,0 0 0,1 0 0,-1 1 0,1-1 0,-1 1 0,0 0 0,0 0 0,1 0 0,-1 0 0,0 0 0,0 0 0,0 1 0,0-1 0,0 1 0,-1-1 0,1 1 0,0 0 0,-1-1 0,1 1 0,2 4 0,3 5 0,0 0 0,-1 1 0,9 21 0,9 28 0,-4 1 0,17 85 0,9 133 0,-8 109-1365,-34-358-5461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0.728"/>
    </inkml:context>
    <inkml:brush xml:id="br0">
      <inkml:brushProperty name="width" value="0.05" units="cm"/>
      <inkml:brushProperty name="height" value="0.05" units="cm"/>
      <inkml:brushProperty name="color" value="#F6630D"/>
    </inkml:brush>
  </inkml:definitions>
  <inkml:trace contextRef="#ctx0" brushRef="#br0">127 308 24575,'-10'-10'0,"-7"-11"0,0-13 0,-3-4 0,-2-1 0,2 2 0,5 3 0,10 1 0,10 8 0,8 7 0,13 7 0,5 5 0,7 4 0,7 2 0,-5 2-8191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1.148"/>
    </inkml:context>
    <inkml:brush xml:id="br0">
      <inkml:brushProperty name="width" value="0.05" units="cm"/>
      <inkml:brushProperty name="height" value="0.05" units="cm"/>
      <inkml:brushProperty name="color" value="#F6630D"/>
    </inkml:brush>
  </inkml:definitions>
  <inkml:trace contextRef="#ctx0" brushRef="#br0">24 196 24575,'1'-7'0,"0"1"0,0-1 0,1 0 0,0 0 0,3-6 0,4-16 0,-5 19 0,-2 28 0,-1 44 0,-1-56 0,14 396 0,-1-77 0,-14-261 0,-2-57 0,-2-13 0,-3-16 0,-46-483 0,52 468 0,-3-142 0,5 157 0,2 0 0,0 0 0,2 0 0,0 0 0,2 0 0,8-20 0,-13 38 0,1 0 0,0-1 0,0 1 0,0 0 0,1 0 0,0 1 0,-1-1 0,1 1 0,1-1 0,-1 1 0,0 0 0,1 0 0,0 0 0,-1 0 0,1 1 0,0 0 0,0 0 0,1 0 0,-1 0 0,0 0 0,7-1 0,-5 3 0,0-1 0,0 1 0,-1 0 0,1 0 0,0 1 0,0 0 0,0 0 0,0 0 0,-1 0 0,1 1 0,-1 0 0,1 1 0,-1-1 0,0 1 0,1 0 0,4 4 0,2 1 0,-1 1 0,0 0 0,-1 1 0,0 0 0,0 1 0,-1-1 0,12 20 0,-18-25 0,0-1 0,-1 1 0,1 0 0,-1 0 0,0 0 0,-1 1 0,1-1 0,-1 0 0,0 1 0,0-1 0,0 0 0,-1 1 0,0-1 0,0 1 0,-1-1 0,1 1 0,-1-1 0,0 1 0,-1-1 0,1 0 0,-1 0 0,-4 9 0,-4 1-91,0-1 0,-2 1 0,0-2 0,0 0 0,-1 0 0,-1-1 0,0-1 0,0 0 0,-1-1 0,0-1 0,-1 0 0,0-1 0,-1 0 0,-18 5 0,-6-1-6735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1.025"/>
    </inkml:context>
    <inkml:brush xml:id="br0">
      <inkml:brushProperty name="width" value="0.05" units="cm"/>
      <inkml:brushProperty name="height" value="0.05" units="cm"/>
      <inkml:brushProperty name="color" value="#F6630D"/>
    </inkml:brush>
  </inkml:definitions>
  <inkml:trace contextRef="#ctx0" brushRef="#br0">2427 1151 24575,'7'-24'0,"-5"22"0,-1 0 0,0 0 0,0 0 0,-1 0 0,1 0 0,0 0 0,-1-1 0,1 1 0,-1 0 0,0 0 0,1-1 0,-1 1 0,-1-4 0,-2-6 0,0 0 0,-1 0 0,0 0 0,-1 0 0,-1 1 0,1 0 0,-2 0 0,0 0 0,-16-18 0,-1 2 0,-1 0 0,-35-27 0,8 13 3,-2 3-1,-84-45 1,-125-49-73,221 113 31,-219-99-88,-6 12 0,-3 12 0,-462-97 1,627 173-1138,24 6-5055</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1.490"/>
    </inkml:context>
    <inkml:brush xml:id="br0">
      <inkml:brushProperty name="width" value="0.05" units="cm"/>
      <inkml:brushProperty name="height" value="0.05" units="cm"/>
      <inkml:brushProperty name="color" value="#F6630D"/>
    </inkml:brush>
  </inkml:definitions>
  <inkml:trace contextRef="#ctx0" brushRef="#br0">0 178 24575,'2'69'0,"21"130"0,32 62 0,-23-118 0,-21-84 0,5 74 0,-19-674 0,19 338 0,-11 164 0,3 0 0,1 1 0,16-42 0,-22 72 0,1 1 0,0-1 0,0 1 0,0-1 0,1 1 0,1 1 0,-1-1 0,1 1 0,0 0 0,0 0 0,10-6 0,-14 10 0,0 1 0,0-1 0,1 1 0,-1 0 0,0 0 0,1 0 0,-1 0 0,1 0 0,-1 0 0,1 1 0,0-1 0,-1 1 0,1 0 0,-1 0 0,1 0 0,0 0 0,-1 0 0,1 1 0,-1-1 0,1 1 0,-1-1 0,1 1 0,-1 0 0,1 0 0,-1 0 0,0 1 0,1-1 0,-1 0 0,0 1 0,0 0 0,0-1 0,0 1 0,0 0 0,-1 0 0,1 0 0,0 0 0,-1 0 0,0 0 0,1 1 0,0 2 0,3 4 0,-2 0 0,1 0 0,-1 0 0,-1 0 0,0 0 0,0 0 0,-1 1 0,0-1 0,0 1 0,-1-1 0,0 1 0,-1-1 0,0 0 0,-3 13 0,-2 5 0,-2-1 0,0 0 0,-21 44 0,-28 34-194,41-77-977,-2 5-5655</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1.899"/>
    </inkml:context>
    <inkml:brush xml:id="br0">
      <inkml:brushProperty name="width" value="0.05" units="cm"/>
      <inkml:brushProperty name="height" value="0.05" units="cm"/>
      <inkml:brushProperty name="color" value="#F6630D"/>
    </inkml:brush>
  </inkml:definitions>
  <inkml:trace contextRef="#ctx0" brushRef="#br0">55 12 24575,'-4'-4'0,"-7"-2"0,-1 4 0,1 8 0,3 8 0,3 10 0,2 15 0,6 11 0,3 10 0,4 9 0,1 11 0,-1 6 0,-3 3 0,3-5 0,-1-3 0,-2-5 0,-2-17-8191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2.742"/>
    </inkml:context>
    <inkml:brush xml:id="br0">
      <inkml:brushProperty name="width" value="0.05" units="cm"/>
      <inkml:brushProperty name="height" value="0.05" units="cm"/>
      <inkml:brushProperty name="color" value="#F6630D"/>
    </inkml:brush>
  </inkml:definitions>
  <inkml:trace contextRef="#ctx0" brushRef="#br0">107 304 24575,'0'-1'0,"0"-1"0,0 1 0,0-1 0,0 1 0,0 0 0,0-1 0,0 1 0,0-1 0,-1 1 0,1-1 0,-1 1 0,1 0 0,-1-1 0,1 1 0,-1 0 0,0 0 0,0-1 0,-1 0 0,2 1 0,-1 1 0,1 0 0,-1 0 0,0 0 0,1 0 0,-1 0 0,0 0 0,1 0 0,-1 0 0,0 0 0,1 0 0,-1 0 0,0 0 0,1 1 0,-1-1 0,0 0 0,1 0 0,-1 1 0,0-1 0,1 0 0,-1 1 0,1-1 0,-1 0 0,1 1 0,-1-1 0,0 2 0,-4 3 0,0 1 0,0-1 0,0 1 0,1 1 0,-7 10 0,3 0 0,1 0 0,0 0 0,1 1 0,1 0 0,1 0 0,0 1 0,2-1 0,0 1 0,1 34 0,1-45 0,1 0 0,0-1 0,1 1 0,0 0 0,0-1 0,0 1 0,1-1 0,0 0 0,1 0 0,0 0 0,6 9 0,-6-12 0,0 1 0,0-1 0,1 0 0,-1 0 0,1 0 0,0-1 0,1 0 0,-1 0 0,0 0 0,1 0 0,0-1 0,-1 0 0,1 0 0,0-1 0,0 1 0,8 0 0,-8-1 0,0-1 0,0 0 0,0 1 0,0-2 0,0 1 0,0-1 0,0 0 0,0 0 0,0 0 0,0-1 0,0 0 0,-1 0 0,1-1 0,-1 0 0,8-4 0,-7 2 0,0-1 0,0 1 0,0-1 0,0 0 0,-1 0 0,0-1 0,0 0 0,-1 0 0,0 0 0,4-9 0,0-4 0,-2 0 0,0 0 0,-1 0 0,-1-1 0,-1 0 0,-1 0 0,0 0 0,-3-21 0,1 29 0,-1-1 0,-1 1 0,-6-25 0,7 35 0,0-1 0,0 1 0,0 0 0,-1 0 0,1 0 0,-1-1 0,0 2 0,0-1 0,0 0 0,0 0 0,0 0 0,-1 1 0,1 0 0,-1-1 0,0 1 0,1 0 0,-1 0 0,0 0 0,-6-2 0,-4 2 0,11 5 0,2-1 0,1-1 0,0 0 0,0 0 0,0 0 0,-1 0 0,1 0 0,0-1 0,1 1 0,-1 0 0,0 0 0,0-1 0,0 1 0,0 0 0,0-1 0,2 1 0,25 8 0,1 0 0,-1-2 0,1-2 0,0 0 0,52 0 0,-7-5 0,82-11 0,-152 10 0,161-22 0,-141 19 0,-1-2 0,0-1 0,0-1 0,39-18 0,-56 23 0,-1-1 0,0 1 0,0-1 0,0 0 0,0 0 0,-1 0 0,0-1 0,1 1 0,-2-1 0,1 0 0,0-1 0,-1 1 0,0 0 0,-1-1 0,1 0 0,-1 0 0,0 0 0,2-8 0,-4 10 0,1 0 0,-1 0 0,0 0 0,0 0 0,0 0 0,-1 0 0,1 0 0,-1 0 0,0 0 0,0 1 0,0-1 0,-1 0 0,0 0 0,1 1 0,-1-1 0,0 1 0,-1-1 0,1 1 0,-1 0 0,1 0 0,-1 0 0,0 0 0,0 1 0,0-1 0,0 1 0,-1 0 0,1-1 0,-1 2 0,-4-3 0,1 0 0,-1 1 0,0 0 0,0 1 0,0 0 0,0 0 0,0 0 0,-1 1 0,1 1 0,0-1 0,-1 1 0,1 0 0,0 1 0,-1 0 0,1 1 0,-9 2 0,12-2 0,0-1 0,0 1 0,0 1 0,0-1 0,1 1 0,-1-1 0,1 1 0,-1 1 0,1-1 0,0 1 0,1-1 0,-1 1 0,0 0 0,1 1 0,0-1 0,0 0 0,1 1 0,-1 0 0,1-1 0,0 1 0,0 0 0,0 0 0,1 0 0,-2 9 0,2-5 0,0 0 0,1 0 0,0 0 0,0 0 0,1-1 0,0 1 0,1 0 0,0 0 0,0-1 0,1 1 0,0-1 0,0 1 0,1-1 0,8 14 0,-9-18 0,1 0 0,-1 0 0,0 0 0,1 0 0,0 0 0,0-1 0,0 0 0,0 0 0,1 0 0,-1 0 0,1-1 0,0 1 0,0-1 0,0-1 0,0 1 0,0 0 0,0-1 0,0 0 0,0-1 0,0 1 0,1-1 0,-1 0 0,0 0 0,0 0 0,1-1 0,6-1 0,24-8 0,0-2 0,-1-1 0,0-1 0,38-23 0,-19 10 0,-53 26 0,0 1 0,0-1 0,0 1 0,0-1 0,0 1 0,0-1 0,1 1 0,-1 0 0,0 0 0,0-1 0,0 1 0,0 0 0,1 0 0,-1 0 0,0 1 0,3-1 0,-4 1 0,1-1 0,-1 0 0,1 1 0,0-1 0,-1 1 0,1-1 0,-1 1 0,1-1 0,-1 1 0,0-1 0,1 1 0,-1 0 0,0-1 0,1 1 0,-1-1 0,0 1 0,1 0 0,-1-1 0,0 1 0,0 0 0,0 0 0,1 6 0,-1 0 0,0-1 0,-1 1 0,0-1 0,-1 8 0,0 0 0,-12 452 0,12-162 0,1-284 0,0 1 0,-2-1 0,-5 24 0,6-38 0,1-1 0,-1 0 0,0 0 0,-1-1 0,1 1 0,-1 0 0,-6 7 0,8-10 0,-1 0 0,1-1 0,-1 1 0,0-1 0,0 1 0,0-1 0,0 0 0,0 0 0,0 0 0,0 0 0,0 0 0,0 0 0,0 0 0,0-1 0,-1 1 0,1-1 0,0 0 0,-5 0 0,4 0 0,0-1 0,0 1 0,0-1 0,0 0 0,0 0 0,0 0 0,0 0 0,0-1 0,1 1 0,-1-1 0,1 0 0,-1 1 0,1-1 0,-1 0 0,1-1 0,0 1 0,0 0 0,0-1 0,0 1 0,1-1 0,-1 1 0,1-1 0,-1 0 0,1 0 0,-2-4 0,-1-6 0,0-1 0,0 1 0,1-1 0,-1-17 0,2 0 0,2 0 0,0 0 0,2-1 0,2 1 0,1 0 0,1 1 0,2-1 0,0 1 0,3 1 0,0 0 0,2 0 0,1 1 0,1 0 0,20-27 0,-30 49-65,0 0 0,1-1 0,0 2 0,0-1 0,0 1 0,0 0 0,1 0 0,0 1 0,0 0 0,0 0 0,1 0 0,-1 1 0,1 0 0,0 1 0,0 0 0,0 0 0,0 0 0,0 1 0,0 1 0,15-1 0,5 2-6761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3.120"/>
    </inkml:context>
    <inkml:brush xml:id="br0">
      <inkml:brushProperty name="width" value="0.05" units="cm"/>
      <inkml:brushProperty name="height" value="0.05" units="cm"/>
      <inkml:brushProperty name="color" value="#F6630D"/>
    </inkml:brush>
  </inkml:definitions>
  <inkml:trace contextRef="#ctx0" brushRef="#br0">0 89 24575,'0'-9'0,"0"-8"0,0-6 0,5 2 0,1 8 0,4 7 0,1 9 0,-1 13 0,-4 9 0,-1 9 0,2 8 0,0 6 0,-1 5 0,-1 2 0,-2-4 0,-2-10-8191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3.477"/>
    </inkml:context>
    <inkml:brush xml:id="br0">
      <inkml:brushProperty name="width" value="0.05" units="cm"/>
      <inkml:brushProperty name="height" value="0.05" units="cm"/>
      <inkml:brushProperty name="color" value="#F6630D"/>
    </inkml:brush>
  </inkml:definitions>
  <inkml:trace contextRef="#ctx0" brushRef="#br0">0 0 24575,'0'5'0,"0"6"0,5 1 0,1 3 0,5 4 0,4 3 0,5 3 0,-1-4-8191</inkml:trace>
  <inkml:trace contextRef="#ctx0" brushRef="#br0" timeOffset="1">874 245 24575,'54'-19'0,"5"-2"0,-56 19 0,1 0 0,-1 0 0,1-1 0,-1 1 0,1-1 0,-1 1 0,0-1 0,0 0 0,-1 0 0,1 0 0,-1-1 0,3-3 0,-4 6 0,-1 0 0,1 0 0,-1 0 0,1 0 0,-1 0 0,1 0 0,-1 0 0,0 0 0,0 0 0,0 0 0,1 0 0,-1 0 0,0-1 0,0 1 0,0 0 0,-1 0 0,1 0 0,0 0 0,0 0 0,0 0 0,-1 0 0,1 0 0,-1 0 0,0-1 0,0 0 0,-1 1 0,1-1 0,0 1 0,-1 0 0,0-1 0,1 1 0,-1 0 0,0 0 0,0 0 0,1 0 0,-1 1 0,-2-2 0,-5 0 0,1 0 0,-1 0 0,0 1 0,1 0 0,-11 0 0,-2 2 0,0 1 0,0 0 0,0 2 0,0 0 0,1 2 0,0 0 0,0 1 0,0 1 0,1 0 0,0 2 0,-19 12 0,30-16 0,-1 0 0,1 0 0,0 1 0,0 0 0,1 0 0,0 1 0,0 0 0,1 0 0,0 1 0,1-1 0,-1 1 0,2 0 0,-1 1 0,1-1 0,1 1 0,0 0 0,0 0 0,1 0 0,0 0 0,1 1 0,0-1 0,0 0 0,1 1 0,2 16 0,0-20-6,-1 0 0,1 0 0,0 1 0,1-1-1,-1 0 1,1-1 0,1 1 0,-1-1 0,1 1-1,1-1 1,-1 0 0,9 8 0,-4-5 34,1 0 1,0-1 0,0 0-1,1-1 1,0 0-1,20 8 1,2-2-326,1-2 0,0 0 0,0-3 0,44 6 0,17-2-6529</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4.226"/>
    </inkml:context>
    <inkml:brush xml:id="br0">
      <inkml:brushProperty name="width" value="0.05" units="cm"/>
      <inkml:brushProperty name="height" value="0.05" units="cm"/>
      <inkml:brushProperty name="color" value="#F6630D"/>
    </inkml:brush>
  </inkml:definitions>
  <inkml:trace contextRef="#ctx0" brushRef="#br0">112 38 24575,'-10'-14'0,"-9"-7"0,18 20 0,1 1 0,-1 0 0,0 0 0,1-1 0,-1 1 0,0 0 0,1 0 0,-1 0 0,0 0 0,0-1 0,1 1 0,-1 0 0,0 0 0,1 1 0,-1-1 0,0 0 0,1 0 0,-1 0 0,0 0 0,0 1 0,1-1 0,-1 0 0,1 0 0,-1 1 0,0-1 0,1 1 0,-1-1 0,1 1 0,-1-1 0,1 0 0,-1 1 0,1 0 0,-1-1 0,1 1 0,-1-1 0,1 2 0,-5 7 0,1 0 0,0 0 0,0 1 0,1-1 0,0 1 0,1 0 0,0 0 0,0 0 0,1 0 0,1 12 0,-3 8 0,-23 583-364,52 2 0,60 315 364,-80-902-1244,0-10-4975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4.596"/>
    </inkml:context>
    <inkml:brush xml:id="br0">
      <inkml:brushProperty name="width" value="0.05" units="cm"/>
      <inkml:brushProperty name="height" value="0.05" units="cm"/>
      <inkml:brushProperty name="color" value="#F6630D"/>
    </inkml:brush>
  </inkml:definitions>
  <inkml:trace contextRef="#ctx0" brushRef="#br0">5 224 24575,'0'0'0,"-1"0"0,1 0 0,0 0 0,0 0 0,0 0 0,0 0 0,0 0 0,0 0 0,-1 0 0,1 0 0,0 0 0,0 0 0,0 0 0,0 0 0,0 0 0,0 0 0,0 0 0,-1 0 0,1 0 0,0 0 0,0 0 0,0 0 0,0 0 0,0 0 0,0 0 0,0 0 0,-1 0 0,1 1 0,0-1 0,0 0 0,0 0 0,0 0 0,0 0 0,0 0 0,0 0 0,0 0 0,0 1 0,0-1 0,0 0 0,0 0 0,0 0 0,0 0 0,0 0 0,0 0 0,0 0 0,0 1 0,0-1 0,0 0 0,0 0 0,0 0 0,0 0 0,0 0 0,0 0 0,0 1 0,0-1 0,0 0 0,0 0 0,0 0 0,0 0 0,0 0 0,9 10 0,17 8 0,5-9 0,1 0 0,1-3 0,0 0 0,0-2 0,46-1 0,-47-1 0,526 8-1085,5-25-217,-431 10 1225,296-11-2420,63-8 1204,59-6-1385,2799-128-3745,2 102 6105,-3013 61 1121,-214-3-704,325 20 2995,-391-12-409,-51-5-2014,-12-1-2,-12-1 34,1 0 1,0-1-1,-1-1 1,-16-1 0,4 1-379,-78 1 524,-1-1-6080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5.768"/>
    </inkml:context>
    <inkml:brush xml:id="br0">
      <inkml:brushProperty name="width" value="0.05" units="cm"/>
      <inkml:brushProperty name="height" value="0.05" units="cm"/>
      <inkml:brushProperty name="color" value="#F6630D"/>
    </inkml:brush>
  </inkml:definitions>
  <inkml:trace contextRef="#ctx0" brushRef="#br0">0 329 24575,'41'-1'0,"46"-9"0,19-1 0,835-35-2011,1363-60-3209,-798 59 2076,2008-8 1930,-3413 54 1194,905-21 2263,-938 16 267,-46 0-1214,-22 6-1251,0 0 1,0-1 0,-1 1 0,1 0-1,0 0 1,0 0 0,0-1 0,0 1-1,0 0 1,0 0 0,0-1 0,0 1 0,0 0-1,-1 0 1,1 0 0,0 0 0,0-1-1,0 1 1,0 0 0,0 0 0,-1 0-1,1 0 1,0 0 0,0-1 0,0 1-1,-1 0 1,1 0 0,0 0 0,0 0-1,-1 0 1,1 0 0,0 0 0,0 0-1,0 0 1,-1 0 0,1 0 0,0 0-1,0 0 1,-1 0 0,-39-6 1397,-333 0 825,365 6-2249,28-1-19,1 2 0,-1 0 0,1 1 0,-1 1 0,1 1 0,21 8 0,-10 1 0,1-2 0,1-1 0,0-2 0,0-1 0,63 4 0,180-9 0,-142-4 0,-48 0 0,97 5 0,-181-3 0,0 1 0,0-1 0,0 1 0,0 0 0,0 0 0,-1 0 0,1 1 0,0-1 0,0 1 0,-1-1 0,1 1 0,-1 0 0,0 0 0,1 0 0,-1 0 0,0 0 0,0 1 0,0-1 0,-1 1 0,1-1 0,-1 1 0,1 0 0,-1-1 0,0 1 0,2 5 0,1 6 0,-1 1 0,0 0 0,2 29 0,-5-36 0,9 502 0,-11-326 0,-26 675-856,17-733 244,-32 145 1,22-180-5501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6.669"/>
    </inkml:context>
    <inkml:brush xml:id="br0">
      <inkml:brushProperty name="width" value="0.05" units="cm"/>
      <inkml:brushProperty name="height" value="0.05" units="cm"/>
      <inkml:brushProperty name="color" value="#F6630D"/>
    </inkml:brush>
  </inkml:definitions>
  <inkml:trace contextRef="#ctx0" brushRef="#br0">30 925 24575,'5'-1'0,"0"-1"0,-1 1 0,1-1 0,0 1 0,-1-1 0,7-5 0,12-3 0,18-4 0,-1-2 0,73-40 0,-101 49 0,0-1 0,0 0 0,0-1 0,-1-1 0,0 0 0,-1 0 0,0-1 0,-1 0 0,0-1 0,0 0 0,-2 0 0,10-19 0,-15 27 0,-1 0 0,1 0 0,-1 0 0,0 0 0,0 0 0,0-1 0,0 1 0,-1 0 0,0-1 0,0 1 0,0 0 0,-1-1 0,1 1 0,-1 0 0,0-1 0,0 1 0,-3-6 0,3 7 0,-1 0 0,0 0 0,0 1 0,0-1 0,-1 1 0,1-1 0,-1 1 0,1 0 0,-1 0 0,0 0 0,1 0 0,-1 0 0,0 1 0,0-1 0,-1 1 0,1 0 0,0 0 0,0 0 0,0 1 0,-1-1 0,1 1 0,-1-1 0,-3 1 0,-6 0 0,1 1 0,0 1 0,0-1 0,0 2 0,0 0 0,0 0 0,1 1 0,-1 1 0,1-1 0,0 2 0,0 0 0,1 0 0,-1 1 0,2 0 0,-19 17 0,11-7 0,0 0 0,1 1 0,1 1 0,1 1 0,1 0 0,1 0 0,-13 29 0,19-35 0,1-1 0,0 0 0,1 1 0,1 0 0,0 0 0,1 0 0,-1 28 0,3-36 0,0 1 0,1-1 0,0 1 0,0-1 0,1 1 0,-1-1 0,1 1 0,1-1 0,-1 0 0,1 0 0,0 0 0,0-1 0,1 1 0,0-1 0,0 0 0,0 0 0,1 0 0,-1 0 0,7 4 0,-4-4 0,0 0 0,1 0 0,0 0 0,-1-1 0,2 0 0,-1-1 0,0 0 0,1 0 0,-1-1 0,1 0 0,0 0 0,0-1 0,10 0 0,-7-2 0,-1 1 0,1-2 0,-1 0 0,0 0 0,1-1 0,-2-1 0,1 1 0,0-2 0,13-7 0,-4 0 0,0-1 0,-1 0 0,-1-2 0,0-1 0,-1 0 0,-1-1 0,0 0 0,-1-2 0,18-29 0,6-20 0,-3-1 0,-4-2 0,46-143 0,23-234 0,-99 433 0,-4 18 0,-4 25 0,-5 106 0,6 1 0,6 0 0,21 161 0,4-127-1365,-13-103-5461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7.245"/>
    </inkml:context>
    <inkml:brush xml:id="br0">
      <inkml:brushProperty name="width" value="0.05" units="cm"/>
      <inkml:brushProperty name="height" value="0.05" units="cm"/>
      <inkml:brushProperty name="color" value="#F6630D"/>
    </inkml:brush>
  </inkml:definitions>
  <inkml:trace contextRef="#ctx0" brushRef="#br0">266 351 24575,'9'-12'0,"-1"0"0,0 0 0,0-1 0,-1 0 0,-1-1 0,0 1 0,-1-1 0,6-27 0,-7 25 0,0 0 0,-2 1 0,0-1 0,0-18 0,-2 31 0,0-1 0,0 1 0,-1 0 0,1-1 0,-1 1 0,0 0 0,0 0 0,0-1 0,0 1 0,-1 0 0,-2-5 0,2 7 0,1 0 0,0-1 0,0 1 0,-1 0 0,1 0 0,-1 0 0,1 0 0,-1 0 0,1 0 0,-1 0 0,0 1 0,1-1 0,-1 1 0,0-1 0,0 1 0,1 0 0,-1-1 0,0 1 0,0 0 0,0 0 0,1 0 0,-1 1 0,-3-1 0,-5 3 0,0 0 0,0 0 0,0 1 0,0 0 0,0 0 0,1 1 0,0 1 0,0 0 0,0 0 0,1 0 0,0 1 0,0 0 0,1 1 0,0 0 0,-9 12 0,-5 9 0,2 1 0,1 0 0,-19 44 0,29-56 0,-1 1 0,2 0 0,1 0 0,0 1 0,2 0 0,-4 27 0,8-43 0,-1 1 0,1-1 0,0 1 0,0 0 0,1-1 0,0 1 0,0-1 0,0 1 0,0-1 0,0 1 0,1-1 0,0 0 0,0 0 0,0 0 0,0 0 0,1 0 0,0 0 0,0 0 0,0-1 0,0 0 0,0 1 0,1-1 0,-1 0 0,1-1 0,0 1 0,0-1 0,0 1 0,0-1 0,0 0 0,0-1 0,1 1 0,-1-1 0,10 2 0,-7-2 0,0 1 0,0-2 0,1 1 0,-1-1 0,0 0 0,1-1 0,-1 1 0,0-1 0,1-1 0,-1 0 0,9-3 0,-5 1 0,0-1 0,0-1 0,0 0 0,-1-1 0,0 1 0,12-12 0,-3 0 0,0-1 0,-2-1 0,0-1 0,-1 0 0,21-39 0,-18 23 0,-1 0 0,-2-1 0,-1-1 0,-3 0 0,-1-1 0,-1 0 0,5-68 0,-16 130-79,-3 171 288,5-171-422,1 1-1,1 0 0,1-1 1,1 0-1,1 0 1,11 29-1,-1-19-6612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1.571"/>
    </inkml:context>
    <inkml:brush xml:id="br0">
      <inkml:brushProperty name="width" value="0.05" units="cm"/>
      <inkml:brushProperty name="height" value="0.05" units="cm"/>
      <inkml:brushProperty name="color" value="#F6630D"/>
    </inkml:brush>
  </inkml:definitions>
  <inkml:trace contextRef="#ctx0" brushRef="#br0">3270 83 24575,'-1'-2'0,"1"0"0,0-1 0,-1 1 0,0 0 0,1 1 0,-1-1 0,0 0 0,0 0 0,0 0 0,0 0 0,-1 1 0,1-1 0,0 0 0,-1 1 0,1-1 0,-1 1 0,0 0 0,-1-2 0,-35-19 0,23 17 0,0 0 0,-1 1 0,1 1 0,-32-3 0,-69 3 0,104 3 0,-199 12-135,-222 40 0,321-36-180,-2008 340-2987,2023-337-1002</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7.606"/>
    </inkml:context>
    <inkml:brush xml:id="br0">
      <inkml:brushProperty name="width" value="0.05" units="cm"/>
      <inkml:brushProperty name="height" value="0.05" units="cm"/>
      <inkml:brushProperty name="color" value="#F6630D"/>
    </inkml:brush>
  </inkml:definitions>
  <inkml:trace contextRef="#ctx0" brushRef="#br0">1 67 24575,'5'-9'0,"1"-8"0,0-5 0,-2 5 0,-5 15 0,-3 13 0,-1 18 0,1 13 0,1 14 0,0 11 0,2 13 0,0 7 0,1 2 0,5 0 0,6-6 0,1-16-8191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7.995"/>
    </inkml:context>
    <inkml:brush xml:id="br0">
      <inkml:brushProperty name="width" value="0.05" units="cm"/>
      <inkml:brushProperty name="height" value="0.05" units="cm"/>
      <inkml:brushProperty name="color" value="#F6630D"/>
    </inkml:brush>
  </inkml:definitions>
  <inkml:trace contextRef="#ctx0" brushRef="#br0">0 329 24575,'0'-1'0,"0"0"0,1 1 0,-1-1 0,0 0 0,0 0 0,1 1 0,-1-1 0,1 0 0,-1 1 0,1-1 0,-1 0 0,1 1 0,-1-1 0,1 0 0,-1 1 0,1-1 0,0 1 0,-1-1 0,1 1 0,0 0 0,-1-1 0,1 1 0,0-1 0,0 1 0,-1 0 0,1 0 0,1-1 0,26-3 0,-23 3 0,265-9 0,-99 8 0,13-9 0,329-62 0,-374 37 0,-124 31 0,0 0 0,0-2 0,-1 1 0,0-2 0,0 0 0,21-17 0,-33 24 0,0 0 0,-1-1 0,1 1 0,-1-1 0,1 0 0,-1 1 0,1-1 0,-1 0 0,0 0 0,0 0 0,0 0 0,0 0 0,0 0 0,-1 0 0,1-1 0,0-2 0,-1 3 0,0 1 0,0-1 0,0 0 0,-1 1 0,1-1 0,0 0 0,-1 1 0,1-1 0,-1 1 0,0-1 0,0 1 0,1-1 0,-1 1 0,0-1 0,0 1 0,0 0 0,-2-2 0,-2-1 0,0 0 0,0 0 0,0 0 0,-1 1 0,1 0 0,-1 0 0,0 0 0,0 1 0,-11-3 0,-4 0 0,0 2 0,0 0 0,-1 2 0,1 0 0,-1 1 0,1 1 0,-1 1 0,1 1 0,0 1 0,0 1 0,0 1 0,1 0 0,-1 2 0,2 0 0,-1 1 0,-24 16 0,27-14 0,1 0 0,0 1 0,1 0 0,0 1 0,1 1 0,1 1 0,0 0 0,1 0 0,0 1 0,1 1 0,1 0 0,1 0 0,0 1 0,2 0 0,0 0 0,0 1 0,2 0 0,-3 20 0,6-29 0,2 0 0,-1 1 0,1-1 0,1 0 0,-1 0 0,2 0 0,0 1 0,0-2 0,0 1 0,1 0 0,1 0 0,0-1 0,0 0 0,10 16 0,-10-19 0,1 0 0,0 0 0,0-1 0,0 1 0,1-1 0,0 0 0,0-1 0,0 1 0,0-1 0,1 0 0,0-1 0,-1 0 0,1 0 0,1 0 0,-1-1 0,0 0 0,1 0 0,-1-1 0,1 0 0,10 0 0,-4-1 0,1-1 0,-1-1 0,0-1 0,0 0 0,0 0 0,-1-2 0,1 1 0,-1-2 0,0 0 0,0 0 0,-1-1 0,0-1 0,0 0 0,-1-1 0,0 0 0,17-18 0,9-14 0,-1-2 0,56-90 0,-77 111 0,11-20 0,23-32 0,-48 72 0,0 1 0,0 0 0,0-1 0,0 1 0,0 0 0,1 0 0,-1 0 0,0 0 0,0 0 0,1 0 0,-1 0 0,1 1 0,-1-1 0,1 0 0,-1 1 0,1-1 0,-1 1 0,3-1 0,-3 1 0,0 0 0,0 1 0,1-1 0,-1 0 0,0 1 0,0-1 0,0 1 0,0-1 0,0 1 0,0-1 0,0 1 0,0 0 0,0-1 0,0 1 0,0 0 0,-1 0 0,1 0 0,0 0 0,0 1 0,4 5 0,-1 1 0,0-1 0,-1 1 0,0 0 0,3 12 0,6 20-114,5 24-199,3-1 0,3-1 1,34 66-1,-27-78-6513</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40.209"/>
    </inkml:context>
    <inkml:brush xml:id="br0">
      <inkml:brushProperty name="width" value="0.05" units="cm"/>
      <inkml:brushProperty name="height" value="0.05" units="cm"/>
      <inkml:brushProperty name="color" value="#F6630D"/>
    </inkml:brush>
  </inkml:definitions>
  <inkml:trace contextRef="#ctx0" brushRef="#br0">4643 5 24575,'0'0'0,"-1"-1"0,1 1 0,0 0 0,0-1 0,-1 1 0,1 0 0,0-1 0,-1 1 0,1 0 0,-1 0 0,1-1 0,0 1 0,-1 0 0,1 0 0,-1 0 0,1 0 0,-1-1 0,1 1 0,0 0 0,-1 0 0,1 0 0,-1 0 0,1 0 0,-1 0 0,1 0 0,-1 0 0,1 0 0,-1 0 0,1 0 0,0 1 0,-1-1 0,1 0 0,-1 0 0,1 0 0,-1 1 0,1-1 0,0 0 0,-1 1 0,-30 10 0,15-5 0,-191 46 0,-391 46 0,-606-16 0,901-65 0,-668-5 0,597-14 0,-524 2-1365,874 0-5461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40.581"/>
    </inkml:context>
    <inkml:brush xml:id="br0">
      <inkml:brushProperty name="width" value="0.05" units="cm"/>
      <inkml:brushProperty name="height" value="0.05" units="cm"/>
      <inkml:brushProperty name="color" value="#F6630D"/>
    </inkml:brush>
  </inkml:definitions>
  <inkml:trace contextRef="#ctx0" brushRef="#br0">456 1 24575,'1'0'0,"-1"-1"0,1 1 0,-1 0 0,1 0 0,-1 0 0,1 0 0,-1 1 0,0-1 0,1 0 0,-1 0 0,1 0 0,-1 0 0,0 0 0,1 1 0,-1-1 0,1 0 0,-1 0 0,0 1 0,1-1 0,-1 0 0,0 0 0,1 1 0,-1-1 0,0 0 0,1 1 0,-1-1 0,0 0 0,0 1 0,0-1 0,1 1 0,-1 0 0,-2 15 0,-15 15 0,2-13 0,0 0 0,0-1 0,-2-1 0,0 0 0,-29 19 0,-102 58 0,137-86 0,-44 21 0,35-18 0,-1 1 0,-24 18 0,43-28 0,0 0 0,1 0 0,-1 1 0,0-1 0,1 1 0,0-1 0,-1 1 0,1 0 0,0-1 0,-1 1 0,1 0 0,0 0 0,1 0 0,-1 0 0,0 0 0,0 0 0,1 0 0,-1 0 0,1 0 0,0 0 0,-1 0 0,1 0 0,0 0 0,0 1 0,1-1 0,-1 0 0,0 0 0,1 0 0,-1 0 0,1 0 0,0 0 0,-1 0 0,1 0 0,2 3 0,3 5 0,1-1 0,1 0 0,-1 0 0,1 0 0,11 8 0,-5-3 0,64 67-1365,-43-41-5461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41.251"/>
    </inkml:context>
    <inkml:brush xml:id="br0">
      <inkml:brushProperty name="width" value="0.05" units="cm"/>
      <inkml:brushProperty name="height" value="0.05" units="cm"/>
      <inkml:brushProperty name="color" value="#F6630D"/>
    </inkml:brush>
  </inkml:definitions>
  <inkml:trace contextRef="#ctx0" brushRef="#br0">355 84 24575,'16'-14'0,"-10"10"0,-1 0 0,0 0 0,0-1 0,0 0 0,7-10 0,-11 15 0,-1-1 0,0 0 0,1 1 0,-1-1 0,0 1 0,0-1 0,1 0 0,-1 1 0,0-1 0,0 0 0,0 1 0,0-1 0,0 1 0,0-1 0,0 0 0,0 1 0,0-1 0,0 0 0,-1 1 0,1-1 0,0 0 0,0 1 0,0-1 0,-1 1 0,0-2 0,0 1 0,-1-1 0,1 1 0,-1 0 0,1 0 0,-1 0 0,0 0 0,1 0 0,-1 1 0,0-1 0,0 0 0,0 1 0,0 0 0,-2-1 0,-9-1 0,0 1 0,1 1 0,-1 0 0,0 1 0,1 0 0,-1 1 0,1 0 0,-1 1 0,-17 6 0,2 1 0,1 2 0,1 0 0,-27 17 0,44-24 0,0 1 0,1 0 0,0 0 0,0 1 0,0 0 0,0 1 0,1 0 0,1 0 0,-1 0 0,-7 15 0,11-19 0,1 1 0,1 0 0,-1-1 0,1 1 0,0 0 0,0 0 0,0 0 0,1 0 0,-1 0 0,1 0 0,0 0 0,1 0 0,-1 0 0,1 0 0,0 0 0,0 0 0,1-1 0,0 1 0,-1 0 0,2-1 0,-1 1 0,0-1 0,1 0 0,3 5 0,3 2 0,0-1 0,0 0 0,1 0 0,0-1 0,1 0 0,15 9 0,76 40 0,-85-49 0,23 10 0,-19-9 0,0 0 0,23 17 0,-39-24 0,-1 0 0,1 0 0,-1 1 0,0 0 0,0-1 0,-1 1 0,1 1 0,-1-1 0,0 1 0,0-1 0,-1 1 0,1 0 0,-1 0 0,3 9 0,-4-11 0,-1 0 0,1 1 0,-1-1 0,0 0 0,0 1 0,0-1 0,0 1 0,0-1 0,-1 0 0,0 1 0,0-1 0,0 0 0,0 1 0,0-1 0,0 0 0,-3 4 0,0-2 0,0 0 0,0 0 0,0 0 0,0-1 0,-1 1 0,0-1 0,0 0 0,-6 4 0,-8 3 0,-1-1 0,0-1 0,-40 13 0,39-15-195,0-1 0,1-1 0,-2-1 0,1-1 0,0-1 0,-37 0 0,21-7-6631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41.611"/>
    </inkml:context>
    <inkml:brush xml:id="br0">
      <inkml:brushProperty name="width" value="0.05" units="cm"/>
      <inkml:brushProperty name="height" value="0.05" units="cm"/>
      <inkml:brushProperty name="color" value="#F6630D"/>
    </inkml:brush>
  </inkml:definitions>
  <inkml:trace contextRef="#ctx0" brushRef="#br0">1 26 24575,'2'-3'0,"0"1"0,0 0 0,0 0 0,0 0 0,0 1 0,1-1 0,-1 0 0,0 1 0,1 0 0,0-1 0,-1 1 0,1 0 0,0 0 0,-1 1 0,1-1 0,0 1 0,0-1 0,0 1 0,0 0 0,0 0 0,-1 0 0,1 0 0,0 0 0,3 2 0,-3-1 0,0 0 0,-1 1 0,1 0 0,-1-1 0,1 1 0,-1 0 0,0 0 0,0 0 0,0 1 0,0-1 0,0 0 0,0 1 0,-1-1 0,1 1 0,-1 0 0,1 0 0,-1-1 0,0 1 0,0 0 0,-1 0 0,1 0 0,0 5 0,4 37 0,0 49 0,0 2 0,-2-63 0,7 119 0,-10-128 0,-1 1 0,-1-1 0,-1 1 0,-7 26 0,1-26-1365,0-7-5461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42.002"/>
    </inkml:context>
    <inkml:brush xml:id="br0">
      <inkml:brushProperty name="width" value="0.05" units="cm"/>
      <inkml:brushProperty name="height" value="0.05" units="cm"/>
      <inkml:brushProperty name="color" value="#F6630D"/>
    </inkml:brush>
  </inkml:definitions>
  <inkml:trace contextRef="#ctx0" brushRef="#br0">1 180 24575,'5'-13'0,"0"0"0,5-22 0,-7 22 0,1 1 0,0-1 0,1 1 0,8-16 0,-12 25 0,1 1 0,0-1 0,0 0 0,1 0 0,-1 1 0,0-1 0,1 1 0,0 0 0,-1 0 0,1 0 0,0 0 0,0 0 0,0 1 0,0-1 0,0 1 0,1 0 0,-1 0 0,0 0 0,1 0 0,-1 0 0,4 1 0,0 0 0,0 0 0,0 1 0,-1 0 0,1 0 0,0 0 0,0 1 0,-1 0 0,1 1 0,-1-1 0,0 1 0,1 1 0,-1-1 0,5 5 0,12 8 0,36 35 0,-56-48 0,11 11 0,0 1 0,-1 0 0,-1 1 0,0 1 0,-1 0 0,-1 0 0,0 1 0,-2 1 0,0-1 0,9 33 0,-14-38 0,-1-1 0,0 1 0,0 0 0,-1 0 0,-1-1 0,0 1 0,-4 23 0,2-27 0,0 0 0,-1 0 0,0-1 0,0 1 0,-1-1 0,0 0 0,0 0 0,-1 0 0,0-1 0,0 1 0,-12 11 0,2-5-105,0-2 0,-1 0 0,0-1 0,-1-1 0,0 0 0,0-2 0,-1 0 0,0 0 0,-1-2 0,1 0 0,-1-1 0,-29 3 0,5-3-6721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42.375"/>
    </inkml:context>
    <inkml:brush xml:id="br0">
      <inkml:brushProperty name="width" value="0.05" units="cm"/>
      <inkml:brushProperty name="height" value="0.05" units="cm"/>
      <inkml:brushProperty name="color" value="#F6630D"/>
    </inkml:brush>
  </inkml:definitions>
  <inkml:trace contextRef="#ctx0" brushRef="#br0">0 95 24575,'1'25'0,"2"0"0,6 31 0,-3-27 0,2 38 0,-7 159 0,-2-171 0,3-92 0,1-1 0,2 1 0,2 0 0,1 0 0,21-58 0,-20 69 0,2 0 0,1 1 0,1 1 0,0 0 0,2 1 0,1 0 0,1 2 0,1-1 0,20-17 0,-33 34 0,-1 1 0,1 0 0,0 0 0,0 1 0,0 0 0,0 0 0,1 0 0,-1 0 0,1 1 0,0 0 0,0 0 0,0 1 0,0-1 0,0 1 0,0 1 0,0-1 0,0 1 0,0 0 0,0 0 0,1 1 0,-1 0 0,0 0 0,0 0 0,0 1 0,-1 0 0,1 0 0,0 0 0,-1 1 0,1 0 0,-1 0 0,0 0 0,0 1 0,5 4 0,5 5 0,-1 1 0,0 0 0,-1 1 0,-1 1 0,-1 0 0,0 1 0,-1 0 0,0 1 0,7 20 0,-5-7 0,-1 0 0,-1 1 0,-2 0 0,7 56 0,-13-57-455,-1 0 0,-4 32 0,-2-11-6371</inkml:trace>
  <inkml:trace contextRef="#ctx0" brushRef="#br0" timeOffset="1">81 504 24575,'0'-9'0,"0"-8"0,5-5 0,11-5 0,7-1 0,9 4 0,8 5 0,3 7 0,2 5 0,3 4 0,-6 2-8191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43.548"/>
    </inkml:context>
    <inkml:brush xml:id="br0">
      <inkml:brushProperty name="width" value="0.05" units="cm"/>
      <inkml:brushProperty name="height" value="0.05" units="cm"/>
      <inkml:brushProperty name="color" value="#F6630D"/>
    </inkml:brush>
  </inkml:definitions>
  <inkml:trace contextRef="#ctx0" brushRef="#br0">3598 185 24575,'1'-1'0,"0"0"0,0 0 0,0 0 0,0 0 0,0-1 0,0 1 0,0 0 0,0 0 0,0-1 0,0 1 0,-1-1 0,1 1 0,-1-1 0,1 1 0,-1-1 0,0 1 0,1-1 0,-1 0 0,0 1 0,0-1 0,0 1 0,0-1 0,0 1 0,-1-1 0,1 0 0,0 1 0,-1-1 0,1 1 0,-1-1 0,1 1 0,-1-1 0,0 1 0,0 0 0,0-1 0,1 1 0,-1 0 0,-1 0 0,1 0 0,0-1 0,0 1 0,0 0 0,0 0 0,-1 1 0,1-1 0,-3-1 0,-4-4 0,-1 1 0,-1 0 0,1 1 0,-1 0 0,-16-4 0,-13 0 0,0 1 0,-49-1 0,35 3 0,-512-32 0,468 35 0,55 3 0,0-2 0,0-3 0,-65-12 0,98 13 0,13 2 0,-2 1 0,0 1 0,0-1 0,-1 1 0,1-1 0,-1 1 0,1 0 0,0-1 0,-1 1 0,1 0 0,-1 0 0,3 2 0,0 2 0,-1 0 0,1 1 0,-1-1 0,0 1 0,0 0 0,-1 0 0,0 0 0,0 0 0,0 0 0,-1 1 0,0-1 0,1 12 0,-1 8 0,-3 46 0,-3-31 0,-1-1 0,-2 0 0,-2-1 0,-2 1 0,-17 38 0,-10 10 0,-51 83 0,89-167 0,-1-2 0,0 1 0,0 0 0,1 0 0,-2 0 0,1-1 0,0 1 0,0-1 0,-1 0 0,0 0 0,1 0 0,-1 0 0,0 0 0,0 0 0,0-1 0,0 1 0,-6 1 0,1-2 0,1-1 0,-1 1 0,0-1 0,1-1 0,-1 1 0,-10-3 0,-1 0 0,-848-50 0,720 48 0,-162-4 0,-211-9 0,261 8-1365,240 10-5461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43.939"/>
    </inkml:context>
    <inkml:brush xml:id="br0">
      <inkml:brushProperty name="width" value="0.05" units="cm"/>
      <inkml:brushProperty name="height" value="0.05" units="cm"/>
      <inkml:brushProperty name="color" value="#F6630D"/>
    </inkml:brush>
  </inkml:definitions>
  <inkml:trace contextRef="#ctx0" brushRef="#br0">352 1 24575,'-3'2'0,"-1"-1"0,1 1 0,-1 0 0,1 0 0,0 1 0,-1-1 0,1 1 0,1-1 0,-1 1 0,0 0 0,-3 5 0,-10 8 0,-77 66 0,-24 19 0,115-99 0,-10 6 0,1 1 0,1 0 0,-1 1 0,-10 13 0,19-21 0,1 1 0,-1-1 0,0 1 0,0-1 0,1 1 0,0 0 0,-1 0 0,1 0 0,0 0 0,0 0 0,1 0 0,-1 0 0,1 0 0,-1 0 0,1 0 0,0 0 0,0 0 0,0 0 0,1 0 0,-1 0 0,1 0 0,0 0 0,-1 0 0,1 0 0,3 5 0,9 11 0,1-1 0,0 0 0,2-1 0,-1-1 0,2 0 0,21 14 0,11 13 0,3 6-1365,-4-4-5461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2.054"/>
    </inkml:context>
    <inkml:brush xml:id="br0">
      <inkml:brushProperty name="width" value="0.05" units="cm"/>
      <inkml:brushProperty name="height" value="0.05" units="cm"/>
      <inkml:brushProperty name="color" value="#F6630D"/>
    </inkml:brush>
  </inkml:definitions>
  <inkml:trace contextRef="#ctx0" brushRef="#br0">2931 46 24575,'0'-1'0,"0"-1"0,0 0 0,0 0 0,0 0 0,0 0 0,-1 1 0,1-1 0,-1 0 0,1 0 0,-1 1 0,0-1 0,1 0 0,-1 1 0,0-1 0,0 1 0,0-1 0,0 1 0,-1-1 0,1 1 0,0 0 0,-2-2 0,1 2 0,-1 0 0,1-1 0,-1 1 0,1 1 0,-1-1 0,0 0 0,1 1 0,-1-1 0,0 1 0,1 0 0,-1-1 0,-5 2 0,-6 1 0,0 0 0,-1 2 0,1-1 0,-16 8 0,27-10 0,-63 25 5,-94 53-1,-57 49-67,140-81-59,-1217 759-2442,1169-727 2513,-645 461-1269,694-476-2760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49.878"/>
    </inkml:context>
    <inkml:brush xml:id="br0">
      <inkml:brushProperty name="width" value="0.05" units="cm"/>
      <inkml:brushProperty name="height" value="0.05" units="cm"/>
      <inkml:brushProperty name="color" value="#F6630D"/>
    </inkml:brush>
  </inkml:definitions>
  <inkml:trace contextRef="#ctx0" brushRef="#br0">783 321 24575,'1'-70'0,"-3"-77"0,1 142 0,0 1 0,0-1 0,0 1 0,0-1 0,-1 1 0,0-1 0,0 1 0,0 0 0,0 0 0,-1 0 0,1 0 0,-1 0 0,0 1 0,0-1 0,-1 1 0,1 0 0,-1 0 0,0 0 0,1 1 0,-1-1 0,0 1 0,-1 0 0,1 0 0,0 0 0,0 0 0,-1 1 0,1 0 0,-8-2 0,-7 0 0,-1 0 0,0 2 0,1 0 0,-1 1 0,-27 3 0,4 2 0,1 2 0,0 2 0,1 1 0,-1 3 0,2 1 0,0 2 0,1 1 0,-66 41 0,94-50 0,1-1 0,-1 1 0,1 1 0,1 0 0,0 0 0,0 1 0,-13 19 0,19-25 0,1 0 0,0 0 0,0 0 0,0 1 0,0-1 0,1 1 0,0-1 0,0 1 0,0-1 0,0 1 0,1 0 0,-1-1 0,1 1 0,1 0 0,-1-1 0,0 1 0,1 0 0,0-1 0,0 1 0,1-1 0,-1 1 0,1-1 0,0 0 0,0 0 0,3 5 0,4 3 0,0-1 0,1-1 0,0 0 0,1 0 0,-1-1 0,2 0 0,-1-1 0,2 0 0,-1-1 0,23 10 0,18 5 0,71 20 0,-106-36 0,152 40 0,55 18 0,-185-51 0,-2 3 0,0 1 0,55 34 0,-84-46 0,-1 1 0,0 0 0,0 0 0,-1 0 0,0 1 0,0 1 0,-1-1 0,9 13 0,-13-16 0,0-1 0,0 1 0,-1 0 0,1-1 0,-1 1 0,0 0 0,0 0 0,0 0 0,-1 0 0,1 0 0,-1 0 0,0 0 0,0 0 0,-1 0 0,1 0 0,-1 0 0,0 0 0,0 0 0,0-1 0,0 1 0,-1 0 0,1 0 0,-5 6 0,-2 1 0,-1 0 0,0 0 0,0-1 0,-1 0 0,0-1 0,-1 0 0,0-1 0,0 0 0,-1 0 0,0-1 0,0-1 0,0 0 0,-22 6 0,-14 3 0,0-1 0,-68 8 0,88-17 0,0-2 0,-1-1 0,-36-2 0,53-1 0,0 0 0,0-1 0,0 0 0,0-1 0,1 0 0,-1-1 0,1 0 0,0-1 0,0 0 0,-13-9 0,21 12 6,-1-1-1,0 0 1,1 0-1,0 0 0,0 0 1,0-1-1,0 1 1,1-1-1,-1 0 1,1 0-1,0 0 1,0 0-1,0 0 0,1 0 1,-1-1-1,1 1 1,0 0-1,0-1 1,1 1-1,-1-1 1,1-7-1,1 0-217,1-1 0,0 0 0,1 0-1,0 1 1,1-1 0,5-12 0,10-20-6614</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0.233"/>
    </inkml:context>
    <inkml:brush xml:id="br0">
      <inkml:brushProperty name="width" value="0.05" units="cm"/>
      <inkml:brushProperty name="height" value="0.05" units="cm"/>
      <inkml:brushProperty name="color" value="#F6630D"/>
    </inkml:brush>
  </inkml:definitions>
  <inkml:trace contextRef="#ctx0" brushRef="#br0">1 7 24575,'5'0'0,"1"-5"0,0 4 0,-1 6 0,-1 7 0,-2 6 0,-1 5 0,0 8 0,-1 7 0,-1 7 0,1 1 0,0 1 0,0 2 0,-1-2 0,1-5 0,0-5 0,5-9 0,1-8-8191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0.642"/>
    </inkml:context>
    <inkml:brush xml:id="br0">
      <inkml:brushProperty name="width" value="0.05" units="cm"/>
      <inkml:brushProperty name="height" value="0.05" units="cm"/>
      <inkml:brushProperty name="color" value="#F6630D"/>
    </inkml:brush>
  </inkml:definitions>
  <inkml:trace contextRef="#ctx0" brushRef="#br0">17 28 24575,'-5'-5'0,"-1"-5"0,0-2-8191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1.012"/>
    </inkml:context>
    <inkml:brush xml:id="br0">
      <inkml:brushProperty name="width" value="0.05" units="cm"/>
      <inkml:brushProperty name="height" value="0.05" units="cm"/>
      <inkml:brushProperty name="color" value="#F6630D"/>
    </inkml:brush>
  </inkml:definitions>
  <inkml:trace contextRef="#ctx0" brushRef="#br0">479 531 24575,'1'-11'0,"-2"1"0,1-1 0,-2 1 0,1-1 0,-1 1 0,-7-20 0,7 26 0,1 0 0,-1 0 0,-1 0 0,1 1 0,-1-1 0,1 1 0,-1 0 0,0 0 0,0 0 0,0 0 0,0 0 0,-1 1 0,1-1 0,-1 1 0,0 0 0,0 0 0,1 0 0,-1 1 0,0-1 0,-5 0 0,-2 0 0,1 1 0,-1 0 0,0 0 0,0 1 0,1 0 0,-1 1 0,0 1 0,0 0 0,1 0 0,-1 1 0,1 0 0,0 0 0,0 2 0,0-1 0,1 1 0,-14 9 0,5-3 0,1 2 0,0 0 0,1 0 0,1 2 0,0 0 0,1 1 0,-18 25 0,23-28 0,0 1 0,1 0 0,1 1 0,0-1 0,1 2 0,-5 17 0,10-30 0,0 0 0,0 0 0,0 0 0,1 0 0,0 1 0,0-1 0,-1 0 0,2 0 0,-1 0 0,0 0 0,1 0 0,-1 0 0,1 0 0,0 0 0,0 0 0,0 0 0,0 0 0,1 0 0,-1 0 0,1-1 0,0 1 0,0-1 0,0 1 0,0-1 0,0 0 0,0 1 0,0-1 0,1 0 0,-1-1 0,1 1 0,0 0 0,0-1 0,-1 1 0,1-1 0,0 0 0,0 0 0,0 0 0,0-1 0,4 2 0,0-1 0,1-1 0,0 1 0,-1-1 0,1-1 0,-1 1 0,1-1 0,0 0 0,-1-1 0,0 0 0,1 0 0,-1-1 0,0 0 0,0 0 0,0 0 0,8-7 0,4-2 0,0-2 0,0 0 0,29-30 0,-17 12 0,-2-2 0,-1-1 0,-2-2 0,-1 0 0,31-65 0,-42 74 0,-2-1 0,-1 0 0,-1 0 0,-2-1 0,-1 0 0,-1-1 0,-2 0 0,1-59 0,-5 84 0,-1 1 0,0-1 0,1 1 0,-2-1 0,1 1 0,-2-5 0,2 9 0,1 0 0,0 1 0,0-1 0,-1 1 0,1-1 0,0 1 0,0 0 0,-1-1 0,1 1 0,0-1 0,-1 1 0,1 0 0,-1-1 0,1 1 0,-1-1 0,1 1 0,-1 0 0,1 0 0,0-1 0,-1 1 0,0 0 0,1 0 0,-1 0 0,0-1 0,0 2 0,0-1 0,0 1 0,0-1 0,0 0 0,0 1 0,0 0 0,0-1 0,0 1 0,0 0 0,0-1 0,1 1 0,-1 0 0,0 0 0,0 0 0,1 0 0,-1 0 0,1-1 0,-1 3 0,-8 12 0,1 0 0,1 1 0,1-1 0,0 2 0,1-1 0,-4 21 0,-11 104 0,19-137 0,-2 26-227,2 0-1,0 0 1,3 0-1,0 0 1,9 44-1,0-30-6598</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1.404"/>
    </inkml:context>
    <inkml:brush xml:id="br0">
      <inkml:brushProperty name="width" value="0.05" units="cm"/>
      <inkml:brushProperty name="height" value="0.05" units="cm"/>
      <inkml:brushProperty name="color" value="#F6630D"/>
    </inkml:brush>
  </inkml:definitions>
  <inkml:trace contextRef="#ctx0" brushRef="#br0">31 114 24575,'-2'0'0,"1"0"0,-1 0 0,0 0 0,1 0 0,-1 0 0,1 1 0,-1-1 0,1 0 0,-1 1 0,1-1 0,0 1 0,-1 0 0,1-1 0,-1 1 0,0 1 0,1-1 0,0-1 0,1 1 0,-1 0 0,1-1 0,0 1 0,-1 0 0,1-1 0,0 1 0,-1 0 0,1 0 0,0-1 0,0 1 0,-1 0 0,1 0 0,0 0 0,0-1 0,0 1 0,0 0 0,0 0 0,0 0 0,1 1 0,-1 0 0,1 1 0,0-1 0,0 1 0,1-1 0,-1 1 0,0-1 0,1 0 0,0 0 0,-1 0 0,1 0 0,0 0 0,0 0 0,0 0 0,0 0 0,0-1 0,3 3 0,3-1 0,-1 0 0,1 0 0,0-1 0,0 0 0,0 0 0,0 0 0,1-1 0,-1-1 0,0 1 0,0-1 0,1-1 0,-1 0 0,0 0 0,0 0 0,13-5 0,-3 1 0,-1-1 0,1 0 0,-2-1 0,1-1 0,31-21 0,-44 26 0,0 0 0,0-1 0,0 1 0,-1-1 0,1 0 0,-1 0 0,0 0 0,0 0 0,0-1 0,0 1 0,-1-1 0,0 0 0,3-10 0,-4 14 0,-1-1 0,0 0 0,1 0 0,-1 0 0,0 1 0,0-1 0,0 0 0,-1 0 0,1 0 0,0 0 0,-1 1 0,1-1 0,-1 0 0,0 1 0,1-1 0,-1 0 0,-1-1 0,0 1 0,0 0 0,1 0 0,-1 1 0,0-1 0,0 0 0,-1 1 0,1 0 0,0-1 0,0 1 0,-1 0 0,1 0 0,0 0 0,-1 1 0,1-1 0,-5 0 0,-2-1 0,-1 1 0,1 0 0,-1 1 0,0 0 0,1 1 0,-1 0 0,1 0 0,-1 1 0,1 0 0,0 0 0,-1 1 0,1 1 0,0 0 0,1 0 0,-1 0 0,1 1 0,0 0 0,0 1 0,0 0 0,1 0 0,0 1 0,0 0 0,1 0 0,-7 9 0,6-6 0,-1 1 0,1 1 0,1-1 0,0 1 0,1 0 0,0 0 0,1 1 0,0-1 0,1 1 0,0 0 0,1 0 0,0 0 0,2 0 0,-1 0 0,1 0 0,1 1 0,3 16 0,-1-23-54,-1 1-1,1-1 0,0 0 1,0 0-1,1 0 1,0-1-1,1 1 0,-1-1 1,1 0-1,0 0 1,1 0-1,-1-1 0,1 0 1,0 0-1,0-1 0,1 1 1,-1-1-1,1 0 1,0-1-1,0 0 0,1 0 1,-1-1-1,0 0 1,9 2-1,24 4-6771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1.826"/>
    </inkml:context>
    <inkml:brush xml:id="br0">
      <inkml:brushProperty name="width" value="0.05" units="cm"/>
      <inkml:brushProperty name="height" value="0.05" units="cm"/>
      <inkml:brushProperty name="color" value="#F6630D"/>
    </inkml:brush>
  </inkml:definitions>
  <inkml:trace contextRef="#ctx0" brushRef="#br0">48 71 24575,'0'-5'0,"-5"-1"0,-5 0 0,-7 2 0,5 0 0,9 2 0,4-3 0,13-2 0,7 1 0,5-3 0,8 0 0,-2 1-8191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2.199"/>
    </inkml:context>
    <inkml:brush xml:id="br0">
      <inkml:brushProperty name="width" value="0.05" units="cm"/>
      <inkml:brushProperty name="height" value="0.05" units="cm"/>
      <inkml:brushProperty name="color" value="#F6630D"/>
    </inkml:brush>
  </inkml:definitions>
  <inkml:trace contextRef="#ctx0" brushRef="#br0">140 276 24575,'-1'0'0,"0"0"0,0 1 0,0-1 0,0 0 0,0 1 0,1-1 0,-1 1 0,0-1 0,0 1 0,0-1 0,1 1 0,-1-1 0,0 1 0,1 0 0,-1-1 0,0 1 0,1 0 0,-1 0 0,1 0 0,-1 0 0,1-1 0,0 1 0,-1 2 0,-9 26 0,8-20 0,-11 41 0,-13 100 0,19-94 0,-18 66 0,25-120 0,-1 0 0,0 0 0,1 0 0,-1 0 0,0 0 0,0 0 0,0 0 0,0-1 0,0 1 0,0 0 0,-1-1 0,1 1 0,-2 1 0,2-3 0,1 0 0,0 0 0,0 0 0,-1 0 0,1 0 0,0 1 0,0-1 0,-1 0 0,1 0 0,0 0 0,-1 0 0,1 0 0,0 0 0,0 0 0,-1 0 0,1 0 0,0 0 0,-1 0 0,1 0 0,0-1 0,0 1 0,-1 0 0,1 0 0,0 0 0,0 0 0,-1 0 0,1 0 0,0-1 0,0 1 0,-1 0 0,1 0 0,-7-17 0,3-7 0,2 1 0,0-1 0,2 0 0,0 1 0,5-30 0,2 6 0,21-75 0,-19 91 0,2 0 0,2 1 0,0 1 0,2 0 0,26-38 0,-32 53 0,1 1 0,1-1 0,0 2 0,1 0 0,0 0 0,1 1 0,0 1 0,1 0 0,0 1 0,0 0 0,1 1 0,18-7 0,-27 13 0,0 0 0,0 0 0,0 1 0,0 0 0,0 0 0,0 0 0,0 1 0,0 0 0,0 0 0,0 0 0,0 1 0,0 0 0,0 0 0,9 4 0,-12-4 0,0 1 0,0 0 0,0 0 0,0 0 0,0 0 0,0 1 0,0-1 0,-1 1 0,1-1 0,-1 1 0,0 0 0,0 0 0,0 0 0,0 1 0,0-1 0,-1 0 0,1 1 0,-1-1 0,0 1 0,0-1 0,-1 1 0,1-1 0,0 1 0,-1 7 0,0-2 0,-1-1 0,0 1 0,0 0 0,-1 0 0,0-1 0,-1 1 0,0-1 0,0 0 0,-1 0 0,0 0 0,0 0 0,-1-1 0,0 1 0,0-1 0,0 0 0,-1-1 0,0 1 0,-13 9 0,-6 4 0,0-1 0,-1-2 0,-55 28 0,65-38 0,12-6 0,-1 1 0,1-1 0,0 1 0,0 0 0,0 0 0,0 1 0,0-1 0,0 1 0,1-1 0,-6 6 0,10-7 0,0 0 0,0 0 0,-1 0 0,1-1 0,0 1 0,0 0 0,0-1 0,0 1 0,0-1 0,0 1 0,0-1 0,0 1 0,1-1 0,-1 0 0,0 1 0,2-1 0,-2 0 0,24 8 0,3-1 0,-1 1 0,1 2 0,-2 0 0,41 23 0,-62-30 0,1 1 0,-1-1 0,0 1 0,0 0 0,0 0 0,-1 1 0,1-1 0,-1 1 0,0 0 0,-1 0 0,1 1 0,-1-1 0,0 1 0,0 0 0,0-1 0,-1 1 0,0 0 0,0 1 0,-1-1 0,0 0 0,0 0 0,0 1 0,-1-1 0,0 0 0,0 1 0,-2 11 0,1-11-6,-1 0 0,0 0 0,0 0 0,-1-1-1,0 1 1,0-1 0,0 1 0,-1-1 0,0 0-1,0 0 1,-1-1 0,-8 10 0,4-8 28,1 0 0,-1 0 1,1-1-1,-2 0 0,1-1 0,-1 0 1,0-1-1,-11 5 0,9-6-109,1 1-1,-1-1 1,1-1 0,-1 0-1,0-1 1,0 0 0,0-1-1,0 0 1,0-1-1,1 0 1,-1-1 0,0 0-1,0-1 1,1 0 0,0-1-1,-13-6 1,-3-6-6739</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2.679"/>
    </inkml:context>
    <inkml:brush xml:id="br0">
      <inkml:brushProperty name="width" value="0.05" units="cm"/>
      <inkml:brushProperty name="height" value="0.05" units="cm"/>
      <inkml:brushProperty name="color" value="#F6630D"/>
    </inkml:brush>
  </inkml:definitions>
  <inkml:trace contextRef="#ctx0" brushRef="#br0">1 1 24575,'4'-1'0,"0"1"0,0 0 0,0 1 0,1-1 0,-1 1 0,0 0 0,0 0 0,0 0 0,-1 0 0,8 4 0,-8-3 0,-1 0 0,0 0 0,1 0 0,-1 1 0,0-1 0,0 1 0,0 0 0,0-1 0,-1 1 0,1 0 0,-1 0 0,0 0 0,0 0 0,1 4 0,30 130 0,-26-102 0,2 0 0,1 0 0,21 52 0,-29-85 0,0 0 0,0 0 0,0 0 0,0 0 0,1 0 0,-1 0 0,0 0 0,1 0 0,-1 0 0,1-1 0,0 1 0,-1-1 0,1 1 0,0-1 0,0 0 0,0 0 0,0 0 0,0 0 0,0 0 0,4 1 0,-3-2 0,0 0 0,0 0 0,0 0 0,0 0 0,0 0 0,0-1 0,0 1 0,-1-1 0,1 0 0,0 0 0,0 0 0,0 0 0,4-4 0,6-3 0,0-2 0,-1 0 0,0 0 0,18-22 0,-9 8 0,0 0 0,-2-1 0,-1-1 0,-2 0 0,0-1 0,-1-1 0,16-46 0,-30 69 0,1-1 0,-1 0 0,0 0 0,-1 1 0,1-1 0,-1-9 0,0 15 0,0-1 0,0 1 0,0-1 0,0 0 0,-1 1 0,1-1 0,0 0 0,0 1 0,0-1 0,-1 1 0,1-1 0,0 0 0,-1 1 0,1-1 0,0 1 0,-1-1 0,1 1 0,-1-1 0,1 1 0,-1 0 0,1-1 0,-1 1 0,1-1 0,-1 1 0,0-1 0,0 1 0,0 1 0,-1-1 0,1 0 0,0 0 0,-1 0 0,1 1 0,0-1 0,0 0 0,-1 1 0,1-1 0,0 1 0,0 0 0,0-1 0,0 1 0,0 0 0,0 0 0,0 0 0,-1 1 0,-11 9 0,1 1 0,1 1 0,0 0 0,0 0 0,2 1 0,-14 25 0,-40 97 0,60-127 0,-37 96 41,-31 127-1,-9 116-669,59-250-188,16-73-6009</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3.075"/>
    </inkml:context>
    <inkml:brush xml:id="br0">
      <inkml:brushProperty name="width" value="0.05" units="cm"/>
      <inkml:brushProperty name="height" value="0.05" units="cm"/>
      <inkml:brushProperty name="color" value="#F6630D"/>
    </inkml:brush>
  </inkml:definitions>
  <inkml:trace contextRef="#ctx0" brushRef="#br0">1 65 24575,'0'-5'0,"4"-1"0,7 0 0,6 2 0,5 0 0,3 2 0,6 1 0,3 1 0,1-5 0,-2-1 0,-1 1 0,-2 0 0,-6-3 0,-7 0-8191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3.542"/>
    </inkml:context>
    <inkml:brush xml:id="br0">
      <inkml:brushProperty name="width" value="0.05" units="cm"/>
      <inkml:brushProperty name="height" value="0.05" units="cm"/>
      <inkml:brushProperty name="color" value="#F6630D"/>
    </inkml:brush>
  </inkml:definitions>
  <inkml:trace contextRef="#ctx0" brushRef="#br0">305 189 24575,'0'-3'0,"1"0"0,-1 0 0,1 0 0,0 0 0,0 0 0,0 1 0,3-6 0,7-22 0,-11 25 0,0 1 0,-1-1 0,1 0 0,-1 0 0,0 0 0,-1 1 0,1-1 0,-1 0 0,0 1 0,0-1 0,0 1 0,-1 0 0,1 0 0,-1 0 0,0 0 0,0 0 0,-1 1 0,1-1 0,-1 1 0,1 0 0,-1 0 0,0 0 0,0 1 0,-1-1 0,-7-2 0,4 0 0,-1 1 0,0 1 0,-1 0 0,1 0 0,0 1 0,-1 0 0,1 0 0,-1 1 0,0 1 0,1 0 0,-1 0 0,-11 2 0,18-2 0,0 0 0,0 1 0,0 0 0,0-1 0,0 1 0,0 0 0,1 1 0,-1-1 0,0 0 0,1 1 0,-1-1 0,1 1 0,-1 0 0,1 0 0,0 0 0,-1 0 0,1 0 0,0 1 0,1-1 0,-1 1 0,0-1 0,1 1 0,-1 0 0,1-1 0,0 1 0,0 0 0,0 0 0,0 0 0,1 0 0,-1 0 0,1 0 0,-1 0 0,1 0 0,0 0 0,1 0 0,-1 0 0,0 0 0,2 4 0,1 6 0,0 0 0,1 0 0,1-1 0,0 0 0,1 0 0,0 0 0,12 16 0,8 7 0,58 58 0,-59-68 0,-1 1 0,-1 1 0,35 54 0,-55-75 0,0 0 0,0 0 0,0 0 0,-1 1 0,0-1 0,0 1 0,-1 0 0,0-1 0,0 1 0,0 0 0,-1 0 0,0 0 0,-1-1 0,1 1 0,-3 11 0,1-13 0,0 1 0,0-1 0,0 0 0,-1 0 0,1 0 0,-1 0 0,0-1 0,-1 1 0,1-1 0,-1 0 0,0 1 0,0-2 0,0 1 0,0 0 0,-1-1 0,1 0 0,-1 0 0,0 0 0,-8 3 0,1-2 0,1 0 0,-1-1 0,1 0 0,-1-1 0,0 0 0,0-1 0,0 0 0,0-1 0,0-1 0,1 1 0,-1-2 0,-15-3 0,21 4 0,0-1 0,0 0 0,0 0 0,0 0 0,0-1 0,0 0 0,1 0 0,-1-1 0,1 1 0,0-1 0,0-1 0,0 1 0,0 0 0,1-1 0,0 0 0,0 0 0,0-1 0,1 1 0,0-1 0,0 1 0,0-1 0,0 0 0,1 0 0,-1-7 0,0 0 0,1-1 0,1 0 0,0 1 0,1-1 0,1 0 0,0 0 0,1 1 0,0-1 0,1 0 0,1 1 0,0 0 0,0 0 0,2 0 0,-1 1 0,15-23 0,-13 24 0,1-1 0,1 1 0,-1 0 0,2 1 0,-1 0 0,2 0 0,-1 1 0,1 1 0,1 0 0,-1 0 0,1 1 0,1 0 0,-1 1 0,1 1 0,23-7 0,-32 11 0,-1 0 0,1 0 0,0 1 0,0-1 0,0 1 0,0 0 0,-1 0 0,1 0 0,0 1 0,0-1 0,0 1 0,-1 0 0,1 0 0,0 0 0,-1 0 0,1 1 0,-1 0 0,1-1 0,3 4 0,-3-1 0,1 0 0,-1 1 0,-1-1 0,1 1 0,-1 0 0,1 0 0,-1 0 0,-1 0 0,1 1 0,-1-1 0,3 11 0,2 12 0,-1 0 0,3 36 0,-6-36 0,2-1 0,10 41 0,-9-49-101,-1-4-320,0 1-1,10 17 1,-4-15-6405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3.561"/>
    </inkml:context>
    <inkml:brush xml:id="br0">
      <inkml:brushProperty name="width" value="0.05" units="cm"/>
      <inkml:brushProperty name="height" value="0.05" units="cm"/>
      <inkml:brushProperty name="color" value="#F6630D"/>
    </inkml:brush>
  </inkml:definitions>
  <inkml:trace contextRef="#ctx0" brushRef="#br0">68 378 24575,'1'-11'0,"1"0"0,0 0 0,0 1 0,7-19 0,0 3 0,-21 63 0,-20 46 0,16-46 0,-13 40 0,28-76 0,1 0 0,-1-1 0,1 1 0,-1 0 0,1 0 0,0 0 0,0 0 0,-1 0 0,1 0 0,0 0 0,0 0 0,0 0 0,0 0 0,0 0 0,0 0 0,0 0 0,1 0 0,-1 0 0,0 0 0,0 0 0,1 1 0,0-2 0,0 0 0,0 0 0,-1 0 0,1 0 0,0 0 0,0 0 0,-1 0 0,1 0 0,0-1 0,-1 1 0,1 0 0,0 0 0,-1-1 0,1 1 0,0 0 0,-1-1 0,1 1 0,-1-1 0,1 1 0,0-2 0,34-34 0,-11-1 0,-1-2 0,21-49 0,31-51 0,-59 113 0,44-62 0,-53 79 0,0 1 0,1-1 0,0 2 0,0-1 0,1 1 0,-1 0 0,12-6 0,-19 12 0,1 0 0,-1 0 0,1 0 0,0 1 0,-1-1 0,1 0 0,0 1 0,0-1 0,-1 1 0,1-1 0,0 1 0,0 0 0,0 0 0,0 0 0,0 0 0,0 0 0,-1 0 0,1 0 0,0 1 0,0-1 0,0 1 0,0-1 0,-1 1 0,1 0 0,0 0 0,-1 0 0,1 0 0,-1 0 0,1 0 0,-1 0 0,1 0 0,-1 0 0,0 1 0,1-1 0,-1 1 0,0-1 0,0 1 0,0-1 0,0 1 0,0 0 0,1 3 0,1 4 0,0 1 0,0-1 0,0 1 0,-1 0 0,-1 0 0,1 13 0,-2 164-36,-2-119-1293,1-37-5497</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3.930"/>
    </inkml:context>
    <inkml:brush xml:id="br0">
      <inkml:brushProperty name="width" value="0.05" units="cm"/>
      <inkml:brushProperty name="height" value="0.05" units="cm"/>
      <inkml:brushProperty name="color" value="#F6630D"/>
    </inkml:brush>
  </inkml:definitions>
  <inkml:trace contextRef="#ctx0" brushRef="#br0">7 18 24575,'0'-5'0,"-5"-2"0,4 1 0,1 6 0,1 8 0,0 6 0,1 2-8191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4.378"/>
    </inkml:context>
    <inkml:brush xml:id="br0">
      <inkml:brushProperty name="width" value="0.05" units="cm"/>
      <inkml:brushProperty name="height" value="0.05" units="cm"/>
      <inkml:brushProperty name="color" value="#F6630D"/>
    </inkml:brush>
  </inkml:definitions>
  <inkml:trace contextRef="#ctx0" brushRef="#br0">168 420 24575,'5'-1'0,"0"1"0,0-1 0,0 0 0,1-1 0,-1 1 0,0-1 0,-1 0 0,10-5 0,-11 6 0,-1-1 0,1 1 0,0-1 0,-1 0 0,0 0 0,1 0 0,-1 0 0,0 0 0,0 0 0,0 0 0,0-1 0,-1 1 0,1-1 0,-1 0 0,1 1 0,0-5 0,-1 6 0,-1 1 0,0-1 0,0 0 0,0 1 0,0-1 0,0 0 0,0 1 0,0-1 0,0 0 0,0 1 0,0-1 0,0 0 0,-1 1 0,1-1 0,0 0 0,0 1 0,-1-1 0,1 1 0,0-1 0,-1 0 0,1 1 0,0-1 0,-1 1 0,1-1 0,-1 1 0,1-1 0,-2 0 0,-19-4 0,15 5 0,0 0 0,0 1 0,-1 0 0,1 0 0,-8 2 0,1 3 0,1 0 0,0 1 0,1 0 0,0 1 0,0 0 0,1 0 0,0 1 0,0 1 0,1 0 0,0 0 0,0 1 0,2 0 0,-1 0 0,1 1 0,1 0 0,0 0 0,1 0 0,0 1 0,1 0 0,0 0 0,-2 16 0,6-25 0,0 0 0,-1 1 0,1-1 0,1 0 0,-1 0 0,1 0 0,-1 0 0,1 0 0,0 0 0,1 0 0,-1-1 0,1 1 0,-1 0 0,1 0 0,0-1 0,1 0 0,-1 1 0,0-1 0,1 0 0,0 0 0,0 0 0,0 0 0,5 3 0,-3-3 0,0 0 0,0-1 0,0 0 0,0 0 0,1 0 0,-1 0 0,1-1 0,0 0 0,-1 0 0,1 0 0,0-1 0,0 0 0,-1 0 0,1 0 0,0-1 0,8-1 0,0-3 0,1 0 0,0 0 0,-1-1 0,0-1 0,-1 0 0,1-1 0,-2-1 0,1 0 0,-1 0 0,0-2 0,-1 1 0,0-1 0,-1-1 0,0 0 0,15-24 0,-9 10 0,-2-1 0,0 0 0,-2 0 0,-1-1 0,-1-1 0,-1 0 0,5-36 0,-8 35 0,-1-1 0,-2 0 0,-1 0 0,-2 0 0,-1 0 0,-5-33 0,6 63 0,0 0 0,0 0 0,0 0 0,0 0 0,0 0 0,-1-1 0,1 1 0,0 0 0,-1 0 0,1 0 0,-1 0 0,1 0 0,-1 0 0,1 0 0,-1 0 0,0 1 0,0-1 0,1 0 0,-1 0 0,0 0 0,-1 0 0,1 1 0,1 1 0,-1-1 0,0 1 0,1-1 0,-1 0 0,0 1 0,1 0 0,-1-1 0,1 1 0,-1-1 0,1 1 0,-1 0 0,1-1 0,-1 1 0,1 0 0,0 0 0,-1-1 0,1 1 0,0 0 0,-1 1 0,-13 52 0,5 6-195,3-1 0,2 1 0,3 0 0,3 0 0,2 0 0,18 93 0,-12-112-6631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4.766"/>
    </inkml:context>
    <inkml:brush xml:id="br0">
      <inkml:brushProperty name="width" value="0.05" units="cm"/>
      <inkml:brushProperty name="height" value="0.05" units="cm"/>
      <inkml:brushProperty name="color" value="#F6630D"/>
    </inkml:brush>
  </inkml:definitions>
  <inkml:trace contextRef="#ctx0" brushRef="#br0">23 214 24575,'1'-1'0,"-1"0"0,0 0 0,1 0 0,-1 0 0,0 0 0,1 1 0,-1-1 0,1 0 0,-1 0 0,1 0 0,0 0 0,-1 1 0,1-1 0,0 0 0,0 1 0,-1-1 0,1 1 0,0-1 0,0 0 0,0 1 0,0 0 0,0-1 0,-1 1 0,1 0 0,0-1 0,2 1 0,29-6 0,-29 6 0,19-3 0,-1 0 0,1-1 0,-1-2 0,30-10 0,-45 13 0,0 0 0,0 0 0,-1 0 0,1-1 0,-1 1 0,0-1 0,0-1 0,7-7 0,-9 9 0,-1 0 0,0 0 0,0-1 0,-1 1 0,1 0 0,0-1 0,-1 1 0,0-1 0,0 1 0,0-1 0,0 0 0,-1 1 0,1-1 0,-1 0 0,0 0 0,-1-4 0,1 6 0,0-1 0,0 1 0,0 0 0,-1-1 0,1 1 0,-1 0 0,0-1 0,0 1 0,0 0 0,0 0 0,0 0 0,0 0 0,0 0 0,-1 0 0,1 0 0,-1 0 0,1 1 0,-1-1 0,0 0 0,1 1 0,-4-2 0,2 1 0,0 1 0,0 0 0,0 0 0,0 0 0,-1 1 0,1-1 0,0 1 0,-1-1 0,1 1 0,0 0 0,-1 1 0,1-1 0,-5 1 0,-3 2 0,0 0 0,0 0 0,0 1 0,0 1 0,0 0 0,1 0 0,-14 11 0,14-8 7,0 0-1,1 1 0,0 1 0,1-1 1,0 2-1,1-1 0,-1 1 1,2 0-1,0 0 0,0 1 1,1 0-1,1 0 0,0 0 0,0 0 1,1 1-1,1 0 0,0-1 1,0 15-1,1-18-61,1 0 0,0 0 0,1 0 0,0 0 0,0-1 0,0 1 0,2 0 0,-1-1 0,1 1 0,0-1 0,0 0 0,1 0 0,1 0 0,-1 0 0,1-1 0,0 1 0,1-1 0,0-1 0,0 1 0,0-1 0,1 0 0,0 0 0,0-1 0,0 0 0,1 0 0,12 5 0,15 3-6771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5.221"/>
    </inkml:context>
    <inkml:brush xml:id="br0">
      <inkml:brushProperty name="width" value="0.05" units="cm"/>
      <inkml:brushProperty name="height" value="0.05" units="cm"/>
      <inkml:brushProperty name="color" value="#F6630D"/>
    </inkml:brush>
  </inkml:definitions>
  <inkml:trace contextRef="#ctx0" brushRef="#br0">355 219 24575,'15'-8'0,"-1"0"0,-1-1 0,0-1 0,24-22 0,-29 24 0,0 0 0,-1 0 0,-1-1 0,1 0 0,-1 0 0,0 0 0,-1-1 0,5-12 0,-10 20 0,1 1 0,0-1 0,-1 1 0,1-1 0,-1 0 0,0 1 0,1-1 0,-1 0 0,0 1 0,0-1 0,0 0 0,0 1 0,-1-1 0,1 0 0,0 1 0,-1-1 0,1 0 0,-1 1 0,1-1 0,-1 1 0,0-1 0,0 1 0,0-1 0,0 1 0,-2-3 0,1 2 0,-1 0 0,0 1 0,0-1 0,1 1 0,-1-1 0,0 1 0,0 0 0,-1 0 0,1 1 0,0-1 0,0 0 0,-6 1 0,-5-1 0,0 2 0,-1 0 0,1 0 0,0 1 0,-15 4 0,-1 4 0,1 0 0,0 2 0,0 1 0,1 2 0,1 0 0,0 2 0,2 1 0,0 1 0,-33 32 0,52-45 0,0 0 0,1 0 0,0 1 0,0 0 0,1 0 0,0 0 0,0 0 0,-4 11 0,7-15 0,0 0 0,1-1 0,-1 1 0,1 0 0,-1 0 0,1-1 0,0 1 0,0 0 0,0 0 0,0 0 0,1 0 0,-1-1 0,1 1 0,0 0 0,0-1 0,0 1 0,0 0 0,0-1 0,0 1 0,1-1 0,-1 1 0,1-1 0,0 0 0,0 0 0,0 0 0,0 0 0,3 2 0,1 1 0,1 0 0,0 0 0,-1-1 0,2-1 0,-1 1 0,0-1 0,1 0 0,14 3 0,1-2 0,39 3 0,-35-5 0,-26-2 0,0 0 0,0 0 0,0 0 0,0 0 0,0 0 0,0 0 0,0 1 0,0-1 0,0 0 0,0 1 0,0-1 0,0 1 0,0-1 0,0 1 0,0-1 0,-1 1 0,1 0 0,0-1 0,0 1 0,0 1 0,0-1 0,-1-1 0,0 1 0,0 0 0,0 0 0,0 0 0,0-1 0,0 1 0,0 0 0,0 0 0,0 0 0,0 0 0,0-1 0,0 1 0,0 0 0,-1 0 0,1 0 0,0-1 0,-1 1 0,0 1 0,-4 6 0,-1 0 0,0-1 0,-12 13 0,2-3 0,6-3 0,1 0 0,0 1 0,1 0 0,0 0 0,2 1 0,0 0 0,0 0 0,2 1 0,0-1 0,-3 24 0,6-33 0,1 1 0,-1 0 0,1-1 0,1 1 0,-1 0 0,1-1 0,1 1 0,-1 0 0,1-1 0,1 0 0,-1 1 0,1-1 0,1 0 0,-1 0 0,1-1 0,0 1 0,1-1 0,-1 0 0,1 0 0,0 0 0,1-1 0,0 0 0,-1 0 0,2 0 0,7 5 0,-1-4 0,0 0 0,0-1 0,1-1 0,-1 0 0,1 0 0,0-1 0,0-1 0,0-1 0,19 0 0,-9-1 0,1-1 0,0-1 0,0-2 0,35-9 0,0-8-1365,-8-2-5461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5.611"/>
    </inkml:context>
    <inkml:brush xml:id="br0">
      <inkml:brushProperty name="width" value="0.05" units="cm"/>
      <inkml:brushProperty name="height" value="0.05" units="cm"/>
      <inkml:brushProperty name="color" value="#F6630D"/>
    </inkml:brush>
  </inkml:definitions>
  <inkml:trace contextRef="#ctx0" brushRef="#br0">133 267 24575,'0'-43'0,"21"87"0,-17-33 0,7 19 0,1-1 0,17 29 0,-26-52 0,0 0 0,1 0 0,0 0 0,1 0 0,0-1 0,-1 1 0,1-1 0,1 0 0,-1-1 0,1 1 0,0-1 0,0 0 0,0-1 0,1 1 0,6 1 0,-9-4-105,-1 0 0,1-1 0,-1 1 0,1-1 0,-1 0 0,1 0 0,0 0 0,-1-1 0,1 1 0,-1-1 0,1 0 0,5-2 0,15-7-6721</inkml:trace>
  <inkml:trace contextRef="#ctx0" brushRef="#br0" timeOffset="1">433 157 24575,'-46'-55'0,"-5"-4"0,46 54 0,-1 0 0,0 0 0,0 1 0,0 0 0,0 0 0,-1 0 0,1 1 0,-10-4 0,13 7 0,-1-1 0,1 1 0,-1-1 0,1 1 0,-1 0 0,1 0 0,-1 1 0,1-1 0,-1 1 0,1 0 0,0-1 0,-1 2 0,1-1 0,0 0 0,0 1 0,0-1 0,0 1 0,0 0 0,0 0 0,0 0 0,0 0 0,1 1 0,-1-1 0,1 1 0,0-1 0,-4 6 0,-5 7 0,1 1 0,0 1 0,-11 24 0,19-39 0,-32 77 0,-38 121 0,58-146-1365,3-7-5461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6.014"/>
    </inkml:context>
    <inkml:brush xml:id="br0">
      <inkml:brushProperty name="width" value="0.05" units="cm"/>
      <inkml:brushProperty name="height" value="0.05" units="cm"/>
      <inkml:brushProperty name="color" value="#F6630D"/>
    </inkml:brush>
  </inkml:definitions>
  <inkml:trace contextRef="#ctx0" brushRef="#br0">1 204 24575,'19'-52'0,"-17"44"0,0 0 0,1 0 0,0 0 0,1 0 0,0 1 0,0-1 0,0 1 0,9-10 0,-13 16 0,0 1 0,1-1 0,-1 1 0,0 0 0,1-1 0,-1 1 0,1 0 0,-1 0 0,0-1 0,1 1 0,-1 0 0,1 0 0,-1 0 0,1-1 0,-1 1 0,0 0 0,1 0 0,-1 0 0,1 0 0,-1 0 0,1 0 0,-1 0 0,1 0 0,-1 0 0,1 0 0,-1 0 0,1 0 0,-1 0 0,1 0 0,-1 1 0,0-1 0,1 0 0,-1 0 0,1 0 0,-1 1 0,1-1 0,-1 0 0,0 1 0,1-1 0,-1 0 0,0 1 0,1-1 0,-1 0 0,0 1 0,0-1 0,1 1 0,-1-1 0,0 0 0,0 1 0,0-1 0,0 1 0,1-1 0,-1 1 0,0-1 0,0 1 0,0-1 0,0 1 0,0-1 0,0 1 0,0 0 0,4 32 0,-2 22 0,-2-28 0,2 0 0,0-1 0,9 38 0,-11-62 0,1 0 0,-1 1 0,1-1 0,0 0 0,0 0 0,0 0 0,0 0 0,1 0 0,-1 0 0,0 0 0,1 0 0,-1 0 0,1 0 0,2 1 0,-3-2 0,0-1 0,0 1 0,1-1 0,-1 1 0,0-1 0,0 0 0,0 0 0,1 0 0,-1 1 0,0-1 0,0 0 0,0 0 0,1-1 0,-1 1 0,0 0 0,0 0 0,0-1 0,1 1 0,-1 0 0,0-1 0,0 1 0,0-1 0,0 0 0,0 1 0,0-1 0,0 0 0,0 0 0,0 1 0,1-2 0,26-26 0,-1 0 0,-2-2 0,-1-1 0,38-63 0,8-9 0,-69 100 0,1 1 0,0-1 0,0 1 0,0 0 0,0 0 0,1 0 0,-1 0 0,1 0 0,2-2 0,-4 4 0,0 0 0,0 0 0,0-1 0,-1 1 0,1 0 0,0 0 0,0 0 0,0 0 0,0 0 0,0 0 0,0 0 0,-1 1 0,1-1 0,0 0 0,0 0 0,0 1 0,-1-1 0,1 0 0,0 1 0,0-1 0,-1 1 0,1-1 0,0 1 0,0-1 0,-1 1 0,1 0 0,-1-1 0,1 1 0,-1 0 0,1-1 0,-1 1 0,1 0 0,-1 0 0,1 1 0,6 11 0,-1 0 0,-1 0 0,0 1 0,5 24 0,-6-23 0,0 0 0,1 0 0,13 26 0,14 9 0,-31-47 0,1 0 0,0-1 0,0 0 0,0 1 0,0-1 0,0 0 0,0 0 0,1 0 0,-1 0 0,1-1 0,-1 1 0,1-1 0,0 1 0,0-1 0,-1 0 0,6 1 0,2-6-1365,-3-4-5461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0.368"/>
    </inkml:context>
    <inkml:brush xml:id="br0">
      <inkml:brushProperty name="width" value="0.05" units="cm"/>
      <inkml:brushProperty name="height" value="0.05" units="cm"/>
      <inkml:brushProperty name="color" value="#F6630D"/>
    </inkml:brush>
  </inkml:definitions>
  <inkml:trace contextRef="#ctx0" brushRef="#br0">65 226 24575,'-2'-15'0,"0"0"0,0-1 0,-2 2 0,0-1 0,0 0 0,-2 1 0,-7-17 0,-9-22 0,21 52 0,1-1 0,-1 1 0,0 0 0,1-1 0,-1 1 0,1 0 0,0-1 0,-1 1 0,1-1 0,0 1 0,0-1 0,0 1 0,0-1 0,0 1 0,0-1 0,0 1 0,1-1 0,-1 1 0,0 0 0,1-1 0,-1 1 0,1-1 0,0 0 0,0 1 0,0 1 0,1 0 0,-1-1 0,0 1 0,0 0 0,0 0 0,1 0 0,-1 0 0,0 0 0,0 0 0,0 0 0,1 0 0,-1 0 0,0 1 0,0-1 0,0 1 0,0-1 0,1 0 0,-1 1 0,0 0 0,1 0 0,12 7 0,-1 0 0,25 21 0,31 27 77,779 627-752,-637-524 675,341 270 0,-506-389 100,-1 2 0,-3 2-1,-1 1 1,-3 3 0,57 91-1,-104-148-1464,-2-5-5461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0.792"/>
    </inkml:context>
    <inkml:brush xml:id="br0">
      <inkml:brushProperty name="width" value="0.05" units="cm"/>
      <inkml:brushProperty name="height" value="0.05" units="cm"/>
      <inkml:brushProperty name="color" value="#F6630D"/>
    </inkml:brush>
  </inkml:definitions>
  <inkml:trace contextRef="#ctx0" brushRef="#br0">2965 55 24575,'6'-17'0,"-5"17"0,-1-1 0,1 1 0,-1-1 0,0 1 0,1-1 0,-1 1 0,0-1 0,1 0 0,-1 1 0,0-1 0,0 1 0,1-1 0,-1 0 0,0 1 0,0-1 0,0 0 0,0 1 0,0-1 0,0 0 0,0 1 0,0-1 0,0 1 0,0-1 0,0 0 0,0 1 0,-1-1 0,1 0 0,0 1 0,0-1 0,-1 1 0,1-1 0,0 1 0,-1-1 0,1 0 0,-1 1 0,1 0 0,-1-1 0,1 1 0,-1-1 0,1 1 0,-1-1 0,1 1 0,-1 0 0,1 0 0,-1-1 0,-1 1 0,-3-3 0,0 1 0,-1 0 0,1 1 0,-1-1 0,1 1 0,-1 0 0,0 1 0,0-1 0,-7 1 0,-56 6 0,50-3 0,-83 13 0,0 4 0,-147 50 0,-187 100 0,-226 149-669,15 32-43,484-261 891,78-44-329,-269 160 230,341-196 364,12-5 201,21-10-1827,-4-3-5644</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2.636"/>
    </inkml:context>
    <inkml:brush xml:id="br0">
      <inkml:brushProperty name="width" value="0.05" units="cm"/>
      <inkml:brushProperty name="height" value="0.05" units="cm"/>
      <inkml:brushProperty name="color" value="#F6630D"/>
    </inkml:brush>
  </inkml:definitions>
  <inkml:trace contextRef="#ctx0" brushRef="#br0">552 375 24575,'12'-10'0,"0"1"0,1 0 0,25-14 0,-7 4 0,81-39 0,-80 44 0,0-3 0,40-26 0,-70 41 0,1 0 0,-1 0 0,0 1 0,0-2 0,0 1 0,0 0 0,0 0 0,0-1 0,0 1 0,-1-1 0,1 1 0,-1-1 0,0 0 0,0 1 0,0-1 0,1-5 0,-2 5 0,0 1 0,0 0 0,0 0 0,0-1 0,-1 1 0,1 0 0,-1 0 0,0 0 0,1-1 0,-1 1 0,0 0 0,0 0 0,-1 0 0,1 1 0,0-1 0,-1 0 0,1 0 0,-1 1 0,1-1 0,-1 0 0,0 1 0,1 0 0,-4-2 0,-8-5 0,1 1 0,-1 0 0,-1 2 0,1-1 0,-1 1 0,-17-3 0,-90-14 0,119 22 0,-50-6 0,0 2 0,0 2 0,0 3 0,0 2 0,0 2 0,0 3 0,-98 27 0,138-31 0,-1 0 0,1 1 0,0 0 0,1 1 0,0 1 0,0-1 0,0 2 0,0 0 0,-11 11 0,18-15 0,1 0 0,-1 0 0,1 0 0,0 1 0,0-1 0,1 1 0,-1 0 0,1 0 0,0 0 0,0 0 0,1 0 0,0 0 0,0 1 0,0-1 0,0 0 0,1 1 0,0-1 0,0 1 0,0-1 0,1 0 0,-1 1 0,2-1 0,-1 0 0,4 10 0,0-2 0,2 0 0,0 0 0,0-1 0,1 0 0,0 0 0,1-1 0,1 0 0,0 0 0,0-1 0,1-1 0,18 13 0,16 9 0,83 40 0,-105-59 0,168 82 0,86 47 0,-256-129 0,-1 0 0,23 21 0,-37-29 0,0 1 0,-1 1 0,0-1 0,0 1 0,0 0 0,-1 0 0,1 0 0,-2 0 0,1 1 0,-1 0 0,4 8 0,-7-12 0,1 0 0,-1 0 0,1 0 0,-1 1 0,0-1 0,0 0 0,-1 0 0,1 0 0,0 0 0,-1 0 0,0 0 0,0 0 0,0 0 0,0 0 0,0 0 0,-1 0 0,1-1 0,-1 1 0,0 0 0,1-1 0,-1 0 0,-1 1 0,1-1 0,0 0 0,0 0 0,-1 0 0,1 0 0,-1 0 0,-5 2 0,-4 3 0,0-1 0,-1-1 0,0 1 0,0-2 0,-19 5 0,-21 0 0,0-1 0,0-2 0,-1-3 0,0-3 0,1-1 0,-1-3 0,-85-18 0,123 18-273,0 0 0,0-1 0,0-1 0,-22-11 0,6-3-6553</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3.025"/>
    </inkml:context>
    <inkml:brush xml:id="br0">
      <inkml:brushProperty name="width" value="0.05" units="cm"/>
      <inkml:brushProperty name="height" value="0.05" units="cm"/>
      <inkml:brushProperty name="color" value="#F6630D"/>
    </inkml:brush>
  </inkml:definitions>
  <inkml:trace contextRef="#ctx0" brushRef="#br0">1 11 24575,'0'-1'0,"1"0"0,0 0 0,-1 0 0,1 1 0,0-1 0,0 0 0,-1 1 0,1-1 0,0 1 0,0-1 0,0 1 0,0-1 0,0 1 0,0-1 0,0 1 0,0 0 0,0 0 0,0-1 0,0 1 0,0 0 0,0 0 0,0 0 0,0 0 0,0 0 0,0 0 0,2 1 0,-2 0 0,0 0 0,1 0 0,-1 0 0,0 0 0,0 0 0,0 0 0,0 1 0,0-1 0,0 0 0,0 1 0,0-1 0,0 1 0,0-1 0,-1 1 0,1 1 0,4 10 0,-2 1 0,0 0 0,2 17 0,-4-21 0,12 74 0,69 522 0,-78-561 60,-5 82 0,-1-104-308,-1 0 1,-1 0-1,0-1 1,-2 1-1,-12 28 1,4-21-6579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4.248"/>
    </inkml:context>
    <inkml:brush xml:id="br0">
      <inkml:brushProperty name="width" value="0.05" units="cm"/>
      <inkml:brushProperty name="height" value="0.05" units="cm"/>
      <inkml:brushProperty name="color" value="#F6630D"/>
    </inkml:brush>
  </inkml:definitions>
  <inkml:trace contextRef="#ctx0" brushRef="#br0">1 349 24575,'0'-11'0,"0"1"0,0 0 0,1 0 0,1 0 0,3-13 0,-3 19 0,-1 0 0,1 0 0,0 0 0,1 0 0,-1 0 0,1 0 0,0 1 0,0-1 0,0 1 0,0 0 0,0 0 0,1 0 0,-1 0 0,7-3 0,16-8 0,1 2 0,1 0 0,0 2 0,1 1 0,53-9 0,55-18 0,-136 35 0,1 0 0,0 0 0,-1 1 0,1-1 0,0 1 0,0-1 0,0 1 0,0 0 0,-1 0 0,1 0 0,0 0 0,0 0 0,0 0 0,0 0 0,-1 1 0,1-1 0,0 0 0,0 1 0,0 0 0,-1-1 0,1 1 0,0 0 0,-1 0 0,1 0 0,-1 0 0,1 0 0,-1 0 0,1 1 0,-1-1 0,2 3 0,0 1 0,0 1 0,0 0 0,-1-1 0,0 1 0,0 0 0,0 1 0,1 11 0,15 125 0,-18-143 0,5 42 0,-5-41 0,0 0 0,1 0 0,-1 0 0,0 0 0,0 0 0,0 0 0,0 0 0,-1 0 0,1 0 0,0 0 0,0 0 0,-1 0 0,1 0 0,0 0 0,-1 0 0,1 0 0,-1 0 0,1 0 0,-1 0 0,0 0 0,1 0 0,-1 0 0,0-1 0,0 1 0,0 0 0,1-1 0,-1 1 0,0 0 0,0-1 0,0 1 0,0-1 0,0 0 0,0 1 0,-1-1 0,0 0 0,1 0 0,-1-1 0,1 1 0,-1-1 0,1 0 0,-1 0 0,1 0 0,-1 1 0,1-1 0,0 0 0,-1-1 0,1 1 0,0 0 0,0 0 0,0 0 0,0-1 0,0 1 0,0 0 0,0-1 0,1 1 0,-1-1 0,0-1 0,-14-36 0,12 29 0,2-1 0,-1 1 0,1 0 0,1-1 0,0 0 0,1 1 0,-1 0 0,2-1 0,0 1 0,5-19 0,0 10 0,0 0 0,1 0 0,1 0 0,18-28 0,-23 42 0,0-1 0,0 0 0,1 1 0,0 0 0,0 0 0,1 1 0,-1-1 0,1 1 0,0 0 0,0 1 0,0-1 0,1 1 0,-1 0 0,1 1 0,-1 0 0,1 0 0,9-1 0,-13 2 0,1 1 0,0 0 0,0 0 0,0 0 0,0 1 0,0-1 0,0 1 0,-1 0 0,1 0 0,0 0 0,-1 0 0,1 1 0,0 0 0,-1 0 0,0 0 0,1 0 0,-1 0 0,0 0 0,0 1 0,0 0 0,-1-1 0,1 1 0,-1 0 0,1 0 0,-1 1 0,0-1 0,0 0 0,0 1 0,-1-1 0,1 1 0,-1 0 0,1 5 0,-1-5 0,1 0 0,-2 0 0,1 0 0,0 0 0,-1 0 0,0 1 0,0-1 0,0 0 0,0 0 0,-1 0 0,0 0 0,-1 7 0,-2-1 0,-1 0 0,0 0 0,-8 12 0,7-11 0,5-10 0,0 0 0,1 1 0,-1-1 0,0 0 0,0 1 0,1-1 0,-1 1 0,1-1 0,0 1 0,-1-1 0,1 1 0,0 0 0,0-1 0,0 1 0,0-1 0,0 1 0,1 2 0,-1-3 0,1 0 0,-1 0 0,1 0 0,-1 0 0,1 0 0,0 0 0,0-1 0,-1 1 0,1 0 0,0 0 0,0-1 0,0 1 0,0 0 0,0-1 0,0 1 0,0-1 0,0 1 0,0-1 0,1 1 0,7 0 0,0 1 0,0-1 0,0 0 0,0-1 0,10-1 0,2 1 0,-18 0 0,-1 1 0,1-1 0,0 0 0,-1 1 0,1-1 0,-1 1 0,1 0 0,-1 0 0,1 0 0,-1 0 0,1 1 0,-1-1 0,0 0 0,0 1 0,4 3 0,-6-5 0,1 1 0,-1 0 0,1-1 0,-1 1 0,0-1 0,1 1 0,-1 0 0,0-1 0,0 1 0,0 0 0,1 0 0,-1-1 0,0 1 0,0 0 0,0 0 0,0-1 0,0 1 0,0 0 0,0-1 0,-1 1 0,1 0 0,0 0 0,-1 1 0,0 0 0,0-1 0,0 1 0,0-1 0,0 1 0,0-1 0,-1 1 0,1-1 0,0 0 0,-1 0 0,1 0 0,-3 2 0,-17 8-273,0 0 0,-1-1 0,0-2 0,-35 10 0,18-8-6553</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3.448"/>
    </inkml:context>
    <inkml:brush xml:id="br0">
      <inkml:brushProperty name="width" value="0.05" units="cm"/>
      <inkml:brushProperty name="height" value="0.05" units="cm"/>
      <inkml:brushProperty name="color" value="#F6630D"/>
    </inkml:brush>
  </inkml:definitions>
  <inkml:trace contextRef="#ctx0" brushRef="#br0">40 461 24575,'-1'-13'0,"0"1"0,-2-1 0,1 1 0,-2 0 0,-5-14 0,-8-37 0,16 58 0,0 0 0,1 0 0,-1 0 0,1 0 0,0 1 0,1-1 0,-1 0 0,1 0 0,0 1 0,3-9 0,-3 11 0,0-1 0,1 1 0,-1 0 0,1 0 0,0 0 0,-1-1 0,1 2 0,0-1 0,0 0 0,0 0 0,0 1 0,1-1 0,-1 1 0,0 0 0,1-1 0,-1 1 0,1 0 0,-1 0 0,1 1 0,3-2 0,7 0 0,-1 0 0,1 1 0,13 0 0,-15 1 0,249 14 0,-186-6 0,0-3 0,120-9 0,-184 3 0,21-2 0,0-1 0,60-17 0,-82 18 0,0 0 0,-1-1 0,1 0 0,-1 0 0,0-1 0,9-7 0,-14 8 0,1 1 0,0 0 0,-1-1 0,0 0 0,0 0 0,0 0 0,0 0 0,-1 0 0,0-1 0,1 1 0,-2-1 0,4-7 0,-4 9 0,-1 0 0,1 0 0,0 0 0,-1-1 0,1 1 0,-1 0 0,0 0 0,0-1 0,0 1 0,-1 0 0,1 0 0,-1 0 0,0 0 0,1-1 0,-1 1 0,-1 0 0,1 0 0,0 0 0,-1 1 0,0-1 0,1 0 0,-1 1 0,0-1 0,0 1 0,-1-1 0,1 1 0,0 0 0,-1 0 0,0 0 0,1 0 0,-1 1 0,0-1 0,-5-1 0,1 0 0,0 1 0,0 0 0,-1 0 0,1 0 0,-1 1 0,1 1 0,-1-1 0,0 1 0,1 1 0,-1-1 0,1 1 0,-1 1 0,-11 2 0,2 3 0,-1 0 0,1 1 0,1 0 0,-1 2 0,1 0 0,1 0 0,0 2 0,1 0 0,0 0 0,-13 17 0,12-12 0,1 0 0,1 1 0,0 1 0,2 0 0,0 0 0,1 1 0,2 1 0,-9 26 0,15-42 0,0 1 0,1-1 0,0 1 0,0 0 0,1-1 0,-1 1 0,1 0 0,1 0 0,-1-1 0,1 1 0,0 0 0,0-1 0,2 6 0,-2-7 0,1-1 0,0 0 0,0 0 0,0 0 0,0 0 0,0-1 0,1 1 0,-1-1 0,1 1 0,-1-1 0,1 0 0,0 0 0,0 0 0,0 0 0,0-1 0,1 1 0,-1-1 0,0 0 0,1 1 0,-1-2 0,0 1 0,5 0 0,5 1 0,-1-1 0,1 0 0,0-1 0,0-1 0,-1 0 0,1 0 0,-1-1 0,1-1 0,-1 0 0,0-1 0,0 0 0,0-1 0,0-1 0,-1 1 0,0-2 0,0 1 0,19-17 0,7-9 0,-2-2 0,-1-2 0,38-52 0,-40 49 0,-24 28 0,18-19 0,-24 28 0,-1 0 0,1 1 0,0-1 0,-1 1 0,1 0 0,0 0 0,0-1 0,0 1 0,0 0 0,0 1 0,0-1 0,0 0 0,0 1 0,3-1 0,-5 1 0,1 0 0,-1 0 0,1 0 0,-1 0 0,1 0 0,-1 1 0,1-1 0,0 0 0,-1 0 0,0 1 0,1-1 0,-1 0 0,1 1 0,-1-1 0,1 0 0,-1 1 0,0-1 0,1 1 0,-1-1 0,1 0 0,-1 1 0,0-1 0,0 1 0,1-1 0,-1 1 0,0-1 0,0 1 0,0 0 0,0-1 0,0 1 0,1-1 0,-1 1 0,0-1 0,0 1 0,0-1 0,0 1 0,-1 1 0,-2 25 0,2-22 0,-5 31-112,2-15-97,0 0 0,2 0 0,0 0 1,1 0-1,3 33 0,4-28-6617</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3.919"/>
    </inkml:context>
    <inkml:brush xml:id="br0">
      <inkml:brushProperty name="width" value="0.05" units="cm"/>
      <inkml:brushProperty name="height" value="0.05" units="cm"/>
      <inkml:brushProperty name="color" value="#F6630D"/>
    </inkml:brush>
  </inkml:definitions>
  <inkml:trace contextRef="#ctx0" brushRef="#br0">100 297 24575,'11'-26'0,"-1"-1"0,-1 0 0,7-39 0,-10 39 0,1 1 0,1 0 0,16-35 0,-17 51 0,-3 14 0,-3 21 0,-12 74 0,-5-1 0,-3 0 0,-38 109 0,42-168 0,-1 0 0,-1-1 0,-29 43 0,40-74 0,12-20 0,13-23 0,0 9 0,2 1 0,1 1 0,1 0 0,1 2 0,1 1 0,1 1 0,50-31 0,-70 48 0,0 1 0,1 0 0,-1 1 0,0 0 0,1 0 0,0 0 0,-1 0 0,1 1 0,0 0 0,13 1 0,-16 0 0,0 1 0,0-1 0,0 1 0,0 0 0,0 0 0,0 1 0,0-1 0,-1 1 0,1 0 0,0 0 0,-1 0 0,0 1 0,1-1 0,-1 1 0,0 0 0,0-1 0,-1 1 0,1 1 0,3 3 0,2 7 0,0 0 0,-1 0 0,0 1 0,-1-1 0,0 1 0,-2 1 0,0-1 0,0 1 0,-2 0 0,0-1 0,0 1 0,-2 0 0,0 0 0,0 0 0,-6 26 0,5-37 4,0-1-1,0 1 1,-1-1-1,0 1 1,0-1-1,0 0 1,0 0-1,-1 0 1,1 0-1,-1 0 1,0-1 0,0 1-1,0-1 1,-1 0-1,1 0 1,-1 0-1,0 0 1,0-1-1,0 1 1,0-1-1,0 0 1,-1 0-1,1-1 1,0 1-1,-1-1 1,1 0-1,-1 0 1,0 0-1,1-1 1,-1 0-1,0 0 1,1 0-1,-7-1 1,-4-1-169,-1 0 0,0-2 0,1 0 0,0 0 0,0-1 0,0-1 0,1-1 0,-21-12 0,3-1-6661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4.291"/>
    </inkml:context>
    <inkml:brush xml:id="br0">
      <inkml:brushProperty name="width" value="0.05" units="cm"/>
      <inkml:brushProperty name="height" value="0.05" units="cm"/>
      <inkml:brushProperty name="color" value="#F6630D"/>
    </inkml:brush>
  </inkml:definitions>
  <inkml:trace contextRef="#ctx0" brushRef="#br0">140 45 24575,'5'-5'0,"-2"2"0,0 0 0,0 1 0,-1-1 0,1 0 0,-1-1 0,0 1 0,0 0 0,0-1 0,0 1 0,1-5 0,-4 8 0,1 0 0,-1 0 0,1 0 0,-1 0 0,1 0 0,-1 0 0,1 0 0,-1 0 0,1 0 0,-1 0 0,1 0 0,0 0 0,-1 1 0,1-1 0,-1 0 0,1 0 0,-1 0 0,1 1 0,-1-1 0,1 0 0,0 0 0,-1 1 0,1-1 0,0 0 0,-1 1 0,1-1 0,0 0 0,-1 1 0,1-1 0,0 1 0,0-1 0,-1 1 0,-17 16 0,2 5 9,0 0 0,2 2 1,0-1-1,2 2 0,1 0 0,1 0 0,1 1 0,1 0 0,1 0 0,-5 41 0,4 20-485,6 169-1,3-204-35,0-26-6314</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4.704"/>
    </inkml:context>
    <inkml:brush xml:id="br0">
      <inkml:brushProperty name="width" value="0.05" units="cm"/>
      <inkml:brushProperty name="height" value="0.05" units="cm"/>
      <inkml:brushProperty name="color" value="#F6630D"/>
    </inkml:brush>
  </inkml:definitions>
  <inkml:trace contextRef="#ctx0" brushRef="#br0">0 241 24575,'15'-1'0,"-14"1"0,1-1 0,-1 1 0,1 0 0,-1 0 0,1 0 0,-1 0 0,1 0 0,-1 0 0,1 1 0,0-1 0,-1 0 0,0 1 0,1-1 0,-1 1 0,1 0 0,-1-1 0,0 1 0,1 0 0,-1 0 0,0 0 0,2 1 0,4 4 0,-1-1 0,1 0 0,1-1 0,-1 1 0,1-1 0,0-1 0,0 0 0,0 0 0,0 0 0,0-1 0,1 0 0,-1-1 0,18 1 0,-5-1 0,0 0 0,-1-2 0,1-1 0,0 0 0,0-1 0,-1-2 0,26-8 0,-39 11 0,1-1 0,-1 0 0,0 0 0,0-1 0,-1 0 0,1 0 0,-1-1 0,0 0 0,0 0 0,0 0 0,-1-1 0,1 1 0,-1-2 0,-1 1 0,1 0 0,-1-1 0,0 0 0,-1 0 0,0 0 0,0 0 0,0 0 0,2-14 0,-4 17 0,0 0 0,-1-1 0,1 1 0,-1-1 0,-1 1 0,1-1 0,0 1 0,-1-1 0,0 1 0,0 0 0,0 0 0,-1-1 0,1 1 0,-1 0 0,0 0 0,0 0 0,-1 0 0,1 1 0,-1-1 0,0 1 0,0-1 0,0 1 0,0 0 0,0 0 0,-1 0 0,1 1 0,-1-1 0,0 1 0,0 0 0,0 0 0,-6-2 0,0 0 0,0 1 0,0 0 0,0 0 0,-1 1 0,1 1 0,-1 0 0,1 0 0,-1 1 0,0 0 0,1 1 0,-1 0 0,-11 3 0,8-1 0,1 1 0,0 1 0,0 0 0,0 1 0,1 0 0,-1 1 0,2 0 0,-1 1 0,1 0 0,0 1 0,1 0 0,-10 11 0,12-11 0,2 0 0,-1 1 0,1-1 0,1 1 0,0 0 0,0 1 0,1-1 0,0 1 0,1 0 0,0 0 0,1 0 0,0 1 0,1-1 0,0 0 0,1 13 0,1-15 7,0 0-1,0-1 0,1 1 0,0 0 1,1-1-1,0 0 0,0 1 1,1-1-1,0 0 0,0-1 1,1 1-1,0-1 0,0 0 0,1 0 1,0 0-1,0-1 0,0 0 1,11 7-1,-6-4-130,1-2 0,-1 1 1,1-1-1,1-1 0,-1 0 0,1-1 1,0-1-1,0 0 0,1 0 0,-1-1 1,16 1-1,9-3-6702</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5.230"/>
    </inkml:context>
    <inkml:brush xml:id="br0">
      <inkml:brushProperty name="width" value="0.05" units="cm"/>
      <inkml:brushProperty name="height" value="0.05" units="cm"/>
      <inkml:brushProperty name="color" value="#F6630D"/>
    </inkml:brush>
  </inkml:definitions>
  <inkml:trace contextRef="#ctx0" brushRef="#br0">508 134 24575,'1'0'0,"0"0"0,0 0 0,0-1 0,0 1 0,0 0 0,0-1 0,0 1 0,0-1 0,0 1 0,0-1 0,0 0 0,0 1 0,-1-1 0,1 0 0,0 0 0,0 1 0,-1-1 0,1 0 0,0 0 0,-1 0 0,1 0 0,-1 0 0,0 0 0,1 0 0,-1 0 0,0 0 0,1 0 0,-1 0 0,0 0 0,0 0 0,0 0 0,0 0 0,0 0 0,0 0 0,0 0 0,0 0 0,-1-2 0,1-1 0,0 0 0,-1-1 0,0 1 0,1 0 0,-2-1 0,1 1 0,0 0 0,-3-4 0,1 4 0,1 0 0,-1 0 0,-1 0 0,1 0 0,-1 0 0,1 1 0,-1-1 0,0 1 0,-1 0 0,1 1 0,0-1 0,-1 1 0,1-1 0,-6 0 0,2 0 0,-1 1 0,1 0 0,-1 1 0,1 0 0,-1 0 0,0 1 0,-14 1 0,2 2 0,0 1 0,0 0 0,1 2 0,0 0 0,-39 19 0,43-17 0,1 1 0,0 0 0,0 2 0,0-1 0,2 2 0,-1 0 0,1 0 0,1 1 0,0 1 0,1 0 0,-11 19 0,17-24 0,0 1 0,0-1 0,1 1 0,0 0 0,1 0 0,0 1 0,0-1 0,1 1 0,1-1 0,0 1 0,0-1 0,1 1 0,0 0 0,1-1 0,0 1 0,1 0 0,0-1 0,1 1 0,0-1 0,4 10 0,1-4 0,1 0 0,1-1 0,0 0 0,0-1 0,2 0 0,0-1 0,0 0 0,1-1 0,1 0 0,0-1 0,18 10 0,-2-2 0,1-2 0,1 0 0,1-3 0,55 18 0,-43-21-341,0-1 0,1-3-1,70 3 1,-44-7-6485</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5.848"/>
    </inkml:context>
    <inkml:brush xml:id="br0">
      <inkml:brushProperty name="width" value="0.05" units="cm"/>
      <inkml:brushProperty name="height" value="0.05" units="cm"/>
      <inkml:brushProperty name="color" value="#F6630D"/>
    </inkml:brush>
  </inkml:definitions>
  <inkml:trace contextRef="#ctx0" brushRef="#br0">289 194 24575,'3'-3'0,"-1"0"0,1 0 0,-1-1 0,0 1 0,0-1 0,0 0 0,-1 0 0,1 1 0,-1-1 0,0 0 0,0 0 0,0 0 0,-1 0 0,1 0 0,-1 0 0,0-1 0,0 1 0,-1-4 0,0 1 0,0 1 0,0 0 0,0-1 0,-1 1 0,0 0 0,0 0 0,-1 0 0,1 0 0,-1 0 0,-6-8 0,6 11 0,1-1 0,-1 1 0,0 0 0,0 0 0,0 0 0,0 1 0,-1-1 0,1 1 0,-1 0 0,0 0 0,1 0 0,-1 0 0,0 0 0,0 1 0,0 0 0,0 0 0,-1 0 0,-3 0 0,2 1 0,1 0 0,-1 1 0,0-1 0,1 1 0,-1 1 0,1-1 0,0 1 0,-1 0 0,1 0 0,0 1 0,0-1 0,-5 4 0,-3 4 0,1-1 0,0 1 0,1 1 0,0 0 0,0 1 0,1 0 0,1 1 0,-14 23 0,18-27 0,1 0 0,1 0 0,-1 1 0,2-1 0,-1 1 0,1 0 0,1-1 0,-1 1 0,2 0 0,0 0 0,0 0 0,0 0 0,1 0 0,1 0 0,0 0 0,0-1 0,1 1 0,0-1 0,0 0 0,1 1 0,1-1 0,0-1 0,0 1 0,0-1 0,1 0 0,0 0 0,1-1 0,0 1 0,0-1 0,12 9 0,-11-10 0,0-1 0,1 1 0,-1-1 0,1-1 0,0 0 0,0 0 0,1 0 0,-1-1 0,1-1 0,0 0 0,-1 0 0,1-1 0,0 0 0,0 0 0,0-1 0,0-1 0,0 0 0,0 0 0,0-1 0,0 0 0,-1-1 0,1 0 0,-1 0 0,0-1 0,0 0 0,0-1 0,0 0 0,-1 0 0,0-1 0,0 0 0,0 0 0,-1-1 0,0 0 0,0-1 0,6-9 0,-7 9 0,-1-1 0,0 0 0,-1 0 0,0-1 0,0 0 0,-1 1 0,0-1 0,-1 0 0,0 0 0,-1-1 0,0 1 0,0-13 0,-1 7 0,-1 0 0,-1-1 0,0 1 0,-2 0 0,1 0 0,-12-30 0,13 44 0,0-4 0,0 1 0,0-1 0,0 1 0,0-1 0,1 0 0,-1-9 0,2 13 0,0 1 0,0 0 0,0-1 0,1 1 0,-1 0 0,1-1 0,-1 1 0,1 0 0,-1-1 0,1 1 0,-1 0 0,1 0 0,0 0 0,0-1 0,0 1 0,0 0 0,0 0 0,0 0 0,0 0 0,0 1 0,0-1 0,0 0 0,0 0 0,1 1 0,-1-1 0,0 1 0,1-1 0,-1 1 0,0-1 0,1 1 0,-1 0 0,0 0 0,1-1 0,1 1 0,20-1 0,1 1 0,-1 0 0,0 2 0,0 0 0,41 11 0,9 0 0,-46-10 0,0 2 0,0 0 0,0 2 0,36 14 0,-55-17 0,0 0 0,0 0 0,0 1 0,0 0 0,-1 1 0,0-1 0,0 2 0,0-1 0,-1 1 0,0 0 0,0 0 0,-1 0 0,0 1 0,0 0 0,0 0 0,-1 0 0,3 10 0,3 10 0,8 37 0,-16-57 0,0 0 0,-1 0 0,0 0 0,0 1 0,-1-1 0,0 0 0,-1 0 0,1 1 0,-4 12 0,3-20 0,1 0 0,0 0 0,0 1 0,-1-1 0,1 0 0,0 0 0,-1 0 0,1 0 0,-1 0 0,0 0 0,1 0 0,-1 0 0,0 0 0,0 0 0,1 0 0,-1 0 0,0-1 0,0 1 0,0 0 0,0 0 0,0-1 0,0 1 0,0-1 0,0 1 0,-1-1 0,1 1 0,0-1 0,0 0 0,0 0 0,0 1 0,-1-1 0,1 0 0,0 0 0,0 0 0,0 0 0,-1 0 0,1-1 0,0 1 0,0 0 0,0 0 0,0-1 0,-1 1 0,1-1 0,0 1 0,0-1 0,0 0 0,0 1 0,0-1 0,0 0 0,0 1 0,1-1 0,-1 0 0,-1-1 0,-3-3 0,0 0 0,0 0 0,0 0 0,1-1 0,0 1 0,0-1 0,0 0 0,-3-7 0,5 5 5,-1 1-1,1-1 1,0 0 0,1 1-1,0-1 1,0 0-1,1 0 1,0 0 0,0 0-1,1 0 1,0 0 0,0 0-1,1 1 1,0-1-1,1 0 1,-1 1 0,1-1-1,1 1 1,-1 0-1,1 0 1,1 1 0,-1-1-1,1 1 1,0 0-1,8-8 1,-1 3-129,1 0 0,-1 0 1,2 1-1,0 1 0,0 0 0,0 1 1,1 0-1,0 2 0,1-1 0,-1 2 1,20-5-1,1 4-6702</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6.240"/>
    </inkml:context>
    <inkml:brush xml:id="br0">
      <inkml:brushProperty name="width" value="0.05" units="cm"/>
      <inkml:brushProperty name="height" value="0.05" units="cm"/>
      <inkml:brushProperty name="color" value="#F6630D"/>
    </inkml:brush>
  </inkml:definitions>
  <inkml:trace contextRef="#ctx0" brushRef="#br0">115 157 24575,'-11'9'0,"0"0"0,-23 15 0,-10 7 0,43-30 0,0-1 0,0 1 0,0 0 0,0-1 0,0 1 0,1 0 0,-1 0 0,0 0 0,0 0 0,1 0 0,-1 0 0,0 0 0,1 0 0,-1 0 0,1 0 0,-1 0 0,1 1 0,0-1 0,-1 0 0,1 0 0,0 0 0,0 1 0,0-1 0,0 0 0,0 0 0,0 0 0,0 2 0,1-1 0,0-1 0,1 1 0,-1-1 0,0 1 0,0-1 0,1 0 0,-1 1 0,1-1 0,-1 0 0,1 0 0,0 0 0,-1 0 0,1-1 0,0 1 0,2 1 0,8 1 0,1 1 0,-1-2 0,24 3 0,-1-3 0,0-1 0,41-6 0,-60 4 0,1-2 0,-1 0 0,0-1 0,0-1 0,0 0 0,25-13 0,-35 15 0,0-1 0,0 0 0,0 0 0,-1-1 0,0 1 0,1-1 0,-2-1 0,1 1 0,-1 0 0,0-1 0,0 0 0,0 0 0,-1 0 0,0-1 0,0 1 0,-1-1 0,4-11 0,-5 13 0,-1 0 0,1 0 0,-1 0 0,0-1 0,0 1 0,0 0 0,-1 0 0,0 0 0,0 0 0,0 0 0,0 0 0,-1 0 0,0 1 0,0-1 0,0 0 0,-1 1 0,0-1 0,1 1 0,-1 0 0,-1 0 0,1 0 0,-1 1 0,1-1 0,-9-5 0,7 6 0,-1-1 0,1 1 0,-1 1 0,0-1 0,0 1 0,0 0 0,0 1 0,0-1 0,-1 1 0,1 0 0,0 1 0,-1-1 0,1 1 0,0 1 0,-1-1 0,1 1 0,0 0 0,-1 1 0,1-1 0,-8 4 0,-2 1 0,1 1 0,0 0 0,0 1 0,0 0 0,1 1 0,-21 19 0,20-15 0,1 1 0,1 1 0,0 0 0,1 1 0,0 1 0,2-1 0,0 2 0,1-1 0,0 1 0,2 1 0,0 0 0,-8 37 0,12-44 0,1 1 0,1-1 0,0 1 0,0 0 0,1 0 0,1-1 0,0 1 0,1 0 0,0-1 0,1 0 0,0 1 0,1-1 0,0 0 0,1 0 0,1-1 0,0 0 0,0 0 0,1 0 0,0-1 0,1 0 0,10 10 0,-5-7 14,1-2-1,1 0 0,0 0 0,0-1 1,1-1-1,0-1 0,1 0 1,29 9-1,-15-9-384,1 0-1,-1-2 1,65 3 0,-45-7-6455</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16.859"/>
    </inkml:context>
    <inkml:brush xml:id="br0">
      <inkml:brushProperty name="width" value="0.05" units="cm"/>
      <inkml:brushProperty name="height" value="0.05" units="cm"/>
      <inkml:brushProperty name="color" value="#F6630D"/>
    </inkml:brush>
  </inkml:definitions>
  <inkml:trace contextRef="#ctx0" brushRef="#br0">2468 420 24575,'4'-1'0,"-1"1"0,0-1 0,1 0 0,-1 0 0,0 0 0,0 0 0,1-1 0,-1 1 0,0-1 0,0 0 0,-1 0 0,1 0 0,0 0 0,-1 0 0,1-1 0,-1 1 0,0-1 0,1 0 0,-1 1 0,0-1 0,2-5 0,-2 5 0,-1 0 0,1 0 0,-1 0 0,1-1 0,-1 1 0,0 0 0,-1 0 0,1-1 0,0 1 0,-1 0 0,0-1 0,0 1 0,0-1 0,0 1 0,0 0 0,-1-1 0,1 1 0,-1 0 0,0 0 0,0-1 0,0 1 0,-2-3 0,-2 0 0,1 1 0,-1 0 0,0 0 0,-1 0 0,1 1 0,-1 0 0,0 0 0,0 1 0,0-1 0,0 1 0,-1 1 0,1-1 0,-12-2 0,-13-3 0,-52-6 0,74 13 0,-44-5 0,-1 3 0,1 2 0,0 3 0,-57 9 0,-209 53 0,217-35-37,2 4 1,1 4-1,2 5 0,1 4 0,3 5 0,2 3 0,3 4 1,2 4-1,3 3 0,3 4 0,3 4 0,4 3 0,2 3 0,5 3 1,2 3-1,5 2 0,-59 116 0,94-156 37,2 2 0,2 0 0,2 2 0,3 0 0,1 0 0,-6 56 0,18-82 0,1 1 0,0 0 0,2-1 0,1 1 0,1 0 0,7 27 0,-5-34 0,2 1 0,0-1 0,0 0 0,2-1 0,0 0 0,2-1 0,0 1 0,21 24 0,-10-18-3,1-1 0,2-1 0,0-1 0,1-1 0,1-2 0,1 0 0,1-2 0,36 15 0,8-2-321,1-2 0,103 21 0,2-12-170,2-7 1,306 8-1,371-61-687,-73-67 1181,-606 57 0,-1-8 0,225-85 0,-309 91-42,-2-5-1,-2-4 1,-2-3-1,-2-4 1,135-109-1,-172 118-8,-2-2-1,-2-2 0,74-100 0,-90 104 25,-3-1-1,-1-1 1,-2-1 0,-2-2 0,22-73 0,-33 85 11,-2 0 0,-2 0 0,-1-1 0,-1 0 0,-3 0 0,-1 0-1,-1 1 1,-2-1 0,-2 0 0,-1 1 0,-2-1 0,-2 2 0,-1-1 0,-1 2 0,-2-1 0,-2 2 0,-1 0 0,-1 1 0,-2 1-1,-1 0 1,-2 2 0,0 0 0,-49-43 0,22 29 8,-1 2 0,-3 3 0,-1 2-1,-1 2 1,-111-48 0,56 39-8,-1 4-1,-160-33 1,-212 1-10,265 55-2706</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17.403"/>
    </inkml:context>
    <inkml:brush xml:id="br0">
      <inkml:brushProperty name="width" value="0.05" units="cm"/>
      <inkml:brushProperty name="height" value="0.05" units="cm"/>
      <inkml:brushProperty name="color" value="#F6630D"/>
    </inkml:brush>
  </inkml:definitions>
  <inkml:trace contextRef="#ctx0" brushRef="#br0">2 8 24575,'0'-7'0,"0"17"0,0 42 0,0 2 0,-2 123 0,9 259 0,-4-397-682,10 39-1,-2-33-6143</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18.046"/>
    </inkml:context>
    <inkml:brush xml:id="br0">
      <inkml:brushProperty name="width" value="0.05" units="cm"/>
      <inkml:brushProperty name="height" value="0.05" units="cm"/>
      <inkml:brushProperty name="color" value="#F6630D"/>
    </inkml:brush>
  </inkml:definitions>
  <inkml:trace contextRef="#ctx0" brushRef="#br0">1 284 24575,'0'4'0,"1"1"0,0-1 0,0 0 0,0 0 0,0 0 0,3 5 0,4 16 0,10 95 0,-5 2 0,-5 206 0,-8-319 0,1-5 0,-1-1 0,0 1 0,0-1 0,0 1 0,0-1 0,-1 1 0,1-1 0,-1 1 0,0-1 0,0 1 0,0-1 0,-1 0 0,1 1 0,-3 3 0,4-6 0,-1-1 0,1 0 0,0 0 0,0 0 0,0 0 0,-1 0 0,1 0 0,0 0 0,0 0 0,-1 0 0,1 0 0,0 0 0,0 0 0,0 0 0,-1 0 0,1 0 0,0 0 0,0 0 0,0 0 0,-1 0 0,1 0 0,0-1 0,0 1 0,0 0 0,-1 0 0,1 0 0,0 0 0,0 0 0,0 0 0,0-1 0,0 1 0,-1 0 0,1 0 0,0 0 0,0 0 0,0-1 0,0 1 0,0 0 0,0 0 0,0 0 0,0-1 0,0 1 0,-1 0 0,1 0 0,0-1 0,0 1 0,0 0 0,0 0 0,-3-14 0,-2-36 0,1 0 0,5-64 0,0 42 0,-1 35 0,10-226 0,-6 235 0,0-1 0,2 1 0,1-1 0,2 2 0,0-1 0,27-51 0,-32 70 0,1 1 0,1-1 0,0 1 0,0 0 0,1 0 0,0 1 0,0 0 0,0 0 0,1 1 0,0 0 0,1 0 0,-1 1 0,1 0 0,0 1 0,0-1 0,1 2 0,-1-1 0,1 1 0,0 1 0,0 0 0,0 0 0,0 1 0,0 0 0,0 1 0,0 0 0,0 1 0,0 0 0,0 0 0,0 1 0,0 0 0,17 7 0,-22-6 0,0-1 0,0 0 0,0 1 0,0 0 0,-1 0 0,1 1 0,-1-1 0,0 1 0,0 0 0,0 0 0,-1 0 0,0 1 0,1-1 0,-1 1 0,-1 0 0,1-1 0,-1 1 0,0 1 0,0-1 0,0 0 0,-1 0 0,1 1 0,-1-1 0,-1 1 0,1-1 0,-1 1 0,0-1 0,0 1 0,-1-1 0,1 1 0,-1-1 0,-1 1 0,1-1 0,-1 0 0,0 1 0,0-1 0,0 0 0,-1 0 0,-5 8 0,-6 7 0,-2-1 0,0-1 0,-1 0 0,-1-1 0,-32 24 0,7-10 0,-74 40 0,70-48 0,-66 23 0,123-49 0,1 2 0,0 0 0,0 0 0,21 2 0,-10-1 0,13 2 14,1 1-1,-1 1 0,0 2 0,-1 2 1,1 1-1,-2 1 0,1 2 1,61 32-1,-37-11-384,-1 2-1,-2 3 1,91 81 0,-118-94-6455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4.809"/>
    </inkml:context>
    <inkml:brush xml:id="br0">
      <inkml:brushProperty name="width" value="0.05" units="cm"/>
      <inkml:brushProperty name="height" value="0.05" units="cm"/>
      <inkml:brushProperty name="color" value="#F6630D"/>
    </inkml:brush>
  </inkml:definitions>
  <inkml:trace contextRef="#ctx0" brushRef="#br0">126 104 24575,'-1'20'0,"0"0"0,-1 1 0,0-1 0,-2 0 0,-1-1 0,0 1 0,-1-1 0,-1 0 0,-1 0 0,-1-1 0,-1 0 0,0-1 0,-22 29 0,32-45 0,-1 0 0,0 0 0,1 0 0,-1 0 0,0-1 0,0 1 0,0 0 0,0 0 0,0-1 0,0 1 0,0 0 0,0-1 0,0 1 0,0-1 0,0 1 0,0-1 0,-2 1 0,3-1 0,-1-1 0,1 1 0,-1 0 0,1-1 0,0 1 0,-1 0 0,1 0 0,0-1 0,-1 1 0,1-1 0,0 1 0,0 0 0,-1-1 0,1 1 0,0-1 0,0 1 0,0 0 0,0-1 0,-1 1 0,1-1 0,0 1 0,0-1 0,0 1 0,0-1 0,0 1 0,0-1 0,0 0 0,1-5 0,-1 0 0,1 0 0,0 0 0,0 1 0,3-9 0,11-26 0,1 1 0,2 1 0,2 0 0,2 1 0,1 1 0,34-40 0,-51 70 0,0 0 0,0 0 0,0 0 0,1 1 0,0 0 0,13-7 0,-18 10 0,0 2 0,0-1 0,0 0 0,0 0 0,0 0 0,0 1 0,0-1 0,0 1 0,0 0 0,0 0 0,0-1 0,1 2 0,-1-1 0,0 0 0,0 0 0,0 0 0,0 1 0,0-1 0,0 1 0,0 0 0,0 0 0,0 0 0,0 0 0,0 0 0,0 0 0,0 0 0,-1 0 0,1 1 0,-1-1 0,1 1 0,-1-1 0,3 3 0,0 3 0,1 1 0,-1-1 0,0 1 0,0 0 0,-1 0 0,0 0 0,0 1 0,1 8 0,8 75 0,-3-19 0,-7-60 0,2 2 0,-2 1 0,0-1 0,0 21 0,-2-33 0,0-1 0,0 1 0,0 0 0,0 0 0,-1 0 0,1-1 0,-1 1 0,0 0 0,0-1 0,0 1 0,0-1 0,0 1 0,-1-1 0,1 1 0,-1-1 0,1 0 0,-1 0 0,0 1 0,0-1 0,0-1 0,0 1 0,0 0 0,0 0 0,-1-1 0,-2 2 0,2-2 0,-1 0 0,1-1 0,-1 0 0,1 1 0,-1-1 0,1-1 0,-1 1 0,0 0 0,1-1 0,-1 0 0,1 0 0,-1 0 0,1 0 0,0 0 0,-1-1 0,1 1 0,-4-3 0,-1-1 0,-1-1 0,1 1 0,0-1 0,-14-14 0,18 16 0,0 0 0,1-1 0,0 1 0,0-1 0,0 0 0,0 0 0,1 0 0,0 0 0,0 0 0,0-1 0,1 1 0,-1-1 0,1 1 0,1-1 0,-1 1 0,1-7 0,0 8 0,1 0 0,-1 1 0,1-1 0,0 0 0,0 1 0,0-1 0,0 1 0,1-1 0,-1 1 0,1 0 0,0-1 0,0 1 0,0 0 0,1 0 0,-1 0 0,1 1 0,0-1 0,-1 1 0,1-1 0,0 1 0,0 0 0,1 0 0,-1 0 0,5-2 0,73-24-1365,-56 21-5461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18.574"/>
    </inkml:context>
    <inkml:brush xml:id="br0">
      <inkml:brushProperty name="width" value="0.05" units="cm"/>
      <inkml:brushProperty name="height" value="0.05" units="cm"/>
      <inkml:brushProperty name="color" value="#F6630D"/>
    </inkml:brush>
  </inkml:definitions>
  <inkml:trace contextRef="#ctx0" brushRef="#br0">4 282 24575,'-1'-2'0,"1"1"0,0-1 0,0 1 0,0-1 0,0 1 0,0 0 0,0-1 0,1 1 0,-1-1 0,0 1 0,1 0 0,-1-1 0,1 1 0,-1 0 0,1-1 0,0 1 0,-1 0 0,1 0 0,1-2 0,-1 3 0,0 0 0,-1 0 0,1 0 0,0 0 0,0 0 0,-1 0 0,1 0 0,0 0 0,0 0 0,-1 0 0,1 0 0,0 1 0,-1-1 0,1 0 0,0 0 0,-1 1 0,1-1 0,0 1 0,-1-1 0,1 0 0,-1 1 0,1-1 0,-1 1 0,1-1 0,0 2 0,4 4 0,0 0 0,0 0 0,-1 0 0,1 1 0,5 12 0,5 21 0,-1 1 0,-2 0 0,-2 1 0,7 63 0,-9-14 0,-5 98 0,-3-185 0,0 1 0,0-1 0,-1 1 0,0-1 0,0 1 0,0-1 0,-3 7 0,4-11 0,0 0 0,0 1 0,0-1 0,0 0 0,0 0 0,0 1 0,0-1 0,-1 0 0,1 0 0,0 0 0,0 1 0,0-1 0,0 0 0,-1 0 0,1 0 0,0 0 0,0 0 0,0 1 0,-1-1 0,1 0 0,0 0 0,0 0 0,-1 0 0,1 0 0,0 0 0,0 0 0,-1 0 0,1 0 0,0 0 0,0 0 0,-1 0 0,1 0 0,0 0 0,0 0 0,-1 0 0,1 0 0,0 0 0,0 0 0,-1 0 0,1 0 0,0 0 0,0-1 0,-1 1 0,-10-22 0,-17-74 0,5-1 0,-12-117 0,32 194 0,0 2 0,-17-161 0,19 159 0,1-1 0,1 1 0,0 0 0,2-1 0,1 1 0,9-33 0,-11 49 0,0-1 0,0 1 0,0 0 0,0 0 0,1-1 0,0 1 0,0 1 0,0-1 0,0 0 0,1 1 0,-1 0 0,1 0 0,0 0 0,0 0 0,4-2 0,0 1 0,-1 1 0,1 0 0,0 0 0,0 1 0,0 0 0,0 1 0,0-1 0,10 1 0,4 1 0,-1 1 0,1 1 0,-1 0 0,0 2 0,41 12 0,-53-13 0,0 1 0,0-1 0,0 2 0,0-1 0,-1 1 0,0 0 0,0 1 0,0 0 0,7 7 0,-13-11 0,0 1 0,0-1 0,0 1 0,0-1 0,0 1 0,-1 0 0,1-1 0,-1 1 0,1 0 0,-1 0 0,0 0 0,0 0 0,-1 1 0,1-1 0,-1 0 0,1 0 0,-1 0 0,0 1 0,0-1 0,0 0 0,-1 0 0,1 0 0,-1 1 0,0-1 0,0 0 0,0 0 0,0 0 0,0 0 0,-1 0 0,-2 4 0,-5 5 0,1-1 0,-2 0 0,0 0 0,0-1 0,-1-1 0,0 0 0,0 0 0,-1-1 0,0 0 0,-17 7 0,-13 5 0,-80 26 0,65-29-1365,10-4-5461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19.072"/>
    </inkml:context>
    <inkml:brush xml:id="br0">
      <inkml:brushProperty name="width" value="0.05" units="cm"/>
      <inkml:brushProperty name="height" value="0.05" units="cm"/>
      <inkml:brushProperty name="color" value="#F6630D"/>
    </inkml:brush>
  </inkml:definitions>
  <inkml:trace contextRef="#ctx0" brushRef="#br0">0 197 24575,'3'0'0,"-1"0"0,0 1 0,0 0 0,0-1 0,0 1 0,0 0 0,0 0 0,0 0 0,0 1 0,-1-1 0,1 0 0,0 1 0,-1-1 0,1 1 0,-1-1 0,2 3 0,22 30 0,-23-31 0,13 23 0,-2 0 0,-1 0 0,-1 2 0,-1-1 0,-1 1 0,-2 1 0,0-1 0,1 30 0,1 39 0,-4 99 0,-5-191 0,2 23 0,-3-1 0,0 0 0,-1 0 0,-2 0 0,-13 49 0,15-75 0,-1-10 0,2-14 0,3-109 0,7 1 0,29-154 0,-34 261 0,29-155 0,-25 143 0,2 0 0,27-62 0,-33 89 0,1 0 0,0 1 0,0-1 0,1 1 0,0 0 0,12-11 0,-17 17 0,1 1 0,0-1 0,-1 1 0,1 0 0,0-1 0,-1 1 0,1 0 0,0 0 0,0 0 0,0 0 0,0 0 0,0 0 0,0 1 0,0-1 0,1 1 0,-1 0 0,0-1 0,0 1 0,0 0 0,0 0 0,1 0 0,-1 1 0,0-1 0,0 0 0,0 1 0,0-1 0,0 1 0,0 0 0,0 0 0,0 0 0,0 0 0,0 0 0,0 0 0,0 0 0,2 3 0,4 5 0,1 0 0,-2 0 0,1 1 0,-1 1 0,-1-1 0,0 1 0,0 0 0,6 18 0,26 96 0,-36-118 0,29 130 0,-5 2 0,7 153 0,-32-273-273,0 0 0,-1 0 0,-1 0 0,-6 29 0,1-23-6553</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19.463"/>
    </inkml:context>
    <inkml:brush xml:id="br0">
      <inkml:brushProperty name="width" value="0.05" units="cm"/>
      <inkml:brushProperty name="height" value="0.05" units="cm"/>
      <inkml:brushProperty name="color" value="#F6630D"/>
    </inkml:brush>
  </inkml:definitions>
  <inkml:trace contextRef="#ctx0" brushRef="#br0">59 216 24575,'-5'-4'0,"-6"-7"0,-5-6 0,-1-4 0,7 0 0,15 1 0,12 2 0,16 0 0,12-1 0,12 2 0,11 0 0,2 3 0,4 3 0,-10 4-8191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19.988"/>
    </inkml:context>
    <inkml:brush xml:id="br0">
      <inkml:brushProperty name="width" value="0.05" units="cm"/>
      <inkml:brushProperty name="height" value="0.05" units="cm"/>
      <inkml:brushProperty name="color" value="#F6630D"/>
    </inkml:brush>
  </inkml:definitions>
  <inkml:trace contextRef="#ctx0" brushRef="#br0">0 301 24575,'7'-1'0,"-1"0"0,0-1 0,0 1 0,0-1 0,0-1 0,-1 1 0,10-6 0,13-5 0,85-25 0,209-43 0,124 10 0,-399 65 0,549-58 0,-571 62 0,80-3 0,-95 5 0,1 0 0,-1 1 0,0 1 0,0 0 0,1 0 0,-1 1 0,14 6 0,-21-8-42,-1 1-1,1 0 0,-1-1 1,0 1-1,0 0 0,1 1 1,-1-1-1,-1 0 0,1 0 1,0 1-1,0-1 0,-1 1 1,0 0-1,1-1 0,-1 1 1,0 0-1,0 0 0,-1 0 1,1 0-1,-1 0 0,1 0 1,-1 0-1,0 0 0,0 0 1,0 0-1,0 0 0,-1 0 1,1-1-1,-1 1 0,0 0 1,-1 3-1,-6 18-6783</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32.578"/>
    </inkml:context>
    <inkml:brush xml:id="br0">
      <inkml:brushProperty name="width" value="0.05" units="cm"/>
      <inkml:brushProperty name="height" value="0.05" units="cm"/>
      <inkml:brushProperty name="color" value="#F6630D"/>
    </inkml:brush>
  </inkml:definitions>
  <inkml:trace contextRef="#ctx0" brushRef="#br0">638 88 24575,'-1'-1'0,"1"-1"0,0 1 0,-1-1 0,0 1 0,1-1 0,-1 1 0,0-1 0,0 1 0,0 0 0,0-1 0,0 1 0,0 0 0,0 0 0,0 0 0,0 0 0,-1 0 0,1 0 0,0 0 0,-3-1 0,-29-13 0,24 12 0,0 1 0,-1 0 0,1 0 0,0 1 0,0 1 0,-1-1 0,1 2 0,0-1 0,-1 1 0,-12 3 0,-11 5 0,-49 18 0,45-13 0,-10 2 0,-66 34 0,100-43 0,0 0 0,0 1 0,0 1 0,1 0 0,1 1 0,0 0 0,0 1 0,1 0 0,-13 17 0,19-20 0,0 0 0,1 1 0,-1-1 0,2 1 0,-1-1 0,1 1 0,0 0 0,1 0 0,0 0 0,1 18 0,0-15 0,1 1 0,0-1 0,1 0 0,0 1 0,1-1 0,1 0 0,6 16 0,-5-17 0,1-2 0,0 1 0,0-1 0,1 1 0,0-2 0,1 1 0,0-1 0,0 0 0,1-1 0,-1 0 0,19 11 0,-12-10 0,1-1 0,-1 0 0,1-1 0,0-1 0,1-1 0,-1 0 0,23 2 0,-5-3 0,0-2 0,1-2 0,-1-1 0,0-1 0,0-2 0,0-1 0,42-15 0,-46 12 0,-1-1 0,-1-2 0,0-1 0,36-22 0,-52 26 0,0 1 0,0-2 0,-1 0 0,0 0 0,0-1 0,-1 0 0,-1-1 0,0 0 0,-1 0 0,14-27 0,-16 26 0,0 0 0,-2 0 0,1 0 0,-2-1 0,0 0 0,0 1 0,-1-1 0,-1 0 0,0 0 0,-2-17 0,0 22 0,0 0 0,-1 0 0,-1 0 0,1 0 0,-1 0 0,-1 1 0,0-1 0,0 1 0,-1 0 0,1 0 0,-2 0 0,1 1 0,-1 0 0,0 0 0,-1 0 0,-10-8 0,4 5 15,-1 0 0,-1 0 0,1 2 0,-1 0 0,-1 0 0,0 2 0,-30-10 0,34 13-139,-1 1 0,1 0 1,0 0-1,-1 1 0,1 1 0,-1 0 1,1 1-1,-1 0 0,1 1 0,0 0 1,-18 6-1,13-2-6702</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33.485"/>
    </inkml:context>
    <inkml:brush xml:id="br0">
      <inkml:brushProperty name="width" value="0.05" units="cm"/>
      <inkml:brushProperty name="height" value="0.05" units="cm"/>
      <inkml:brushProperty name="color" value="#F6630D"/>
    </inkml:brush>
  </inkml:definitions>
  <inkml:trace contextRef="#ctx0" brushRef="#br0">136 94 24575,'0'2'0,"0"0"0,-1 0 0,1 0 0,-1-1 0,1 1 0,-1 0 0,0 0 0,0-1 0,0 1 0,0 0 0,0-1 0,0 1 0,0-1 0,0 1 0,-1-1 0,1 0 0,-3 2 0,-31 21 0,19-14 0,10-6 0,1 0 0,-1 1 0,1 0 0,-1 0 0,1 0 0,1 0 0,-1 1 0,1 0 0,0 0 0,-4 9 0,6-11 0,1 1 0,-1 0 0,1 0 0,0 0 0,0 0 0,1 0 0,-1 0 0,1 0 0,0 0 0,1 1 0,-1-1 0,1 0 0,0 0 0,0 0 0,3 6 0,-3-7 0,0 1 0,0-1 0,1 0 0,0 0 0,0 0 0,0 0 0,0 0 0,0 0 0,1-1 0,-1 1 0,1-1 0,0 0 0,0 0 0,1 0 0,-1 0 0,1 0 0,-1-1 0,1 1 0,0-1 0,0 0 0,0 0 0,0-1 0,0 1 0,0-1 0,1 0 0,-1 0 0,0 0 0,1 0 0,-1-1 0,1 0 0,-1 0 0,0 0 0,1-1 0,-1 1 0,8-3 0,74-15 0,57-11 0,-52 16 0,138-3 0,-205 17 0,-11 0 0,-1-1 0,0 0 0,0-1 0,19-3 0,-28 3 0,0 0 0,0 0 0,0 0 0,0 0 0,0-1 0,0 1 0,0-1 0,-1 0 0,1 1 0,-1-1 0,1-1 0,-1 1 0,0 0 0,0 0 0,0-1 0,0 1 0,0-1 0,0 0 0,-1 0 0,1 1 0,-1-1 0,1-4 0,2-3 0,-2 1 0,0-1 0,0 0 0,0 0 0,-1 0 0,-1 0 0,0 0 0,0 0 0,-1 0 0,0 0 0,-4-12 0,4 16 0,-1 0 0,0 0 0,0 0 0,-1 0 0,0 1 0,0-1 0,0 1 0,-1 0 0,0 0 0,0 0 0,0 0 0,0 1 0,-1 0 0,0 0 0,0 0 0,0 0 0,0 1 0,-11-6 0,-38-11-1365,29 10-5461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34.077"/>
    </inkml:context>
    <inkml:brush xml:id="br0">
      <inkml:brushProperty name="width" value="0.05" units="cm"/>
      <inkml:brushProperty name="height" value="0.05" units="cm"/>
      <inkml:brushProperty name="color" value="#F6630D"/>
    </inkml:brush>
  </inkml:definitions>
  <inkml:trace contextRef="#ctx0" brushRef="#br0">88 104 24575,'0'-10'0,"-1"0"0,0 0 0,-1 1 0,-4-17 0,6 24 0,0 0 0,-1 0 0,1 0 0,-1 1 0,1-1 0,-1 0 0,0 0 0,0 1 0,0-1 0,0 0 0,0 1 0,0-1 0,0 1 0,-1 0 0,1-1 0,0 1 0,-1 0 0,1 0 0,-1-1 0,0 1 0,1 1 0,-1-1 0,0 0 0,1 0 0,-1 1 0,0-1 0,0 0 0,0 1 0,0 0 0,-3-1 0,3 2 0,1-1 0,-1 1 0,1-1 0,0 1 0,-1 0 0,1 0 0,0-1 0,0 1 0,0 0 0,-1 0 0,1 0 0,0 0 0,0 0 0,0 1 0,0-1 0,1 0 0,-1 0 0,0 1 0,0-1 0,1 0 0,-1 1 0,1-1 0,-1 1 0,1-1 0,-1 3 0,-5 42 0,6-41 0,-3 58 60,8 119 0,-1-152-272,0 0 0,2 0 0,1-1-1,2 0 1,1 0 0,14 28 0,-16-40-6614</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35.046"/>
    </inkml:context>
    <inkml:brush xml:id="br0">
      <inkml:brushProperty name="width" value="0.05" units="cm"/>
      <inkml:brushProperty name="height" value="0.05" units="cm"/>
      <inkml:brushProperty name="color" value="#F6630D"/>
    </inkml:brush>
  </inkml:definitions>
  <inkml:trace contextRef="#ctx0" brushRef="#br0">81 52 24575,'0'-1'0,"0"1"0,0-1 0,0 1 0,0-1 0,1 0 0,-1 1 0,0-1 0,0 1 0,0-1 0,1 0 0,-1 1 0,0-1 0,1 1 0,-1-1 0,0 1 0,1-1 0,-1 1 0,1-1 0,-1 1 0,1-1 0,-1 1 0,1 0 0,-1-1 0,1 1 0,-1 0 0,1 0 0,0-1 0,23-2 0,20 11 0,-42-8 0,1 1 0,-1-1 0,1 1 0,-1 0 0,0 0 0,1 0 0,-1 0 0,0 0 0,0 0 0,0 1 0,0-1 0,0 1 0,0-1 0,0 1 0,0 0 0,0 0 0,-1 0 0,1 0 0,-1 0 0,0 0 0,1 0 0,-1 1 0,0-1 0,0 0 0,0 1 0,-1-1 0,1 0 0,-1 1 0,1-1 0,-1 4 0,0-3 0,-1 1 0,1 0 0,-1-1 0,0 1 0,0-1 0,0 0 0,-1 1 0,1-1 0,-1 0 0,0 0 0,0 1 0,0-2 0,0 1 0,0 0 0,-1 0 0,1-1 0,-1 1 0,0-1 0,1 0 0,-6 4 0,1-3 0,0 0 0,1 0 0,-1 0 0,-1-1 0,1 1 0,0-2 0,0 1 0,-1-1 0,1 0 0,0-1 0,-1 0 0,-13-1 0,19 1 0,-1 0 0,0-1 0,1 1 0,-1-1 0,0 1 0,1-1 0,-1 0 0,1 0 0,-1 0 0,1-1 0,0 1 0,-1 0 0,1-1 0,0 0 0,0 1 0,0-1 0,0 0 0,0 0 0,1 0 0,-1 0 0,0 0 0,1-1 0,0 1 0,-1 0 0,1-1 0,0 1 0,0-1 0,0 1 0,1-1 0,-1 0 0,1 1 0,-1-1 0,1 0 0,0 1 0,0-1 0,0 0 0,0 1 0,1-4 0,1 1 0,-1-1 0,1 0 0,0 1 0,1 0 0,-1-1 0,1 1 0,0 0 0,0 0 0,1 1 0,0-1 0,-1 1 0,1 0 0,1 0 0,-1 0 0,1 0 0,-1 1 0,9-5 0,-8 5 0,0 0 0,-1 0 0,1 1 0,0-1 0,0 1 0,1 1 0,-1-1 0,0 1 0,1 0 0,-1 0 0,0 0 0,1 1 0,-1-1 0,1 2 0,-1-1 0,1 0 0,-1 1 0,11 3 0,-14-3 0,1 0 0,-1 0 0,0 0 0,0 0 0,0 0 0,0 1 0,0-1 0,0 1 0,0-1 0,-1 1 0,1 0 0,0 0 0,-1 0 0,0 0 0,1 0 0,-1 0 0,0 0 0,0 0 0,0 0 0,1 4 0,-2-2 0,1-1 0,-1 1 0,0 0 0,0 0 0,0-1 0,-1 1 0,1 0 0,-1-1 0,0 1 0,0 0 0,0-1 0,-2 4 0,-2 3 0,0-1 0,0 0 0,-1 0 0,0-1 0,0 1 0,-1-1 0,0-1 0,-13 11 0,16-15 0,0 0 0,0-1 0,0 1 0,-1-1 0,1 0 0,-1-1 0,1 1 0,-1-1 0,-8 2 0,11-3 0,1 0 0,0 0 0,0 0 0,0 0 0,0 0 0,-1 0 0,1 0 0,0-1 0,0 1 0,0 0 0,0-1 0,0 1 0,0 0 0,0-1 0,0 0 0,0 1 0,0-1 0,0 0 0,0 1 0,0-1 0,0 0 0,0 0 0,0 0 0,1 1 0,-1-1 0,0 0 0,1 0 0,-1 0 0,1 0 0,-1 0 0,1-1 0,-1 1 0,1 0 0,0 0 0,0 0 0,-1 0 0,1 0 0,0-1 0,0 1 0,0 0 0,0 0 0,0 0 0,0 0 0,1-1 0,-1 1 0,1-1 0,0-5 0,0 0 0,1 1 0,0 0 0,0-1 0,0 1 0,1 0 0,0 0 0,0 0 0,1 1 0,0-1 0,0 1 0,0 0 0,0 0 0,1 0 0,0 0 0,0 1 0,6-4 0,-4 3 0,0 0 0,1 0 0,0 1 0,0 1 0,0-1 0,0 1 0,1 1 0,-1-1 0,1 1 0,-1 1 0,1 0 0,13-1 0,-20 2 0,0 0 0,0 0 0,0 0 0,0 0 0,0 0 0,0 1 0,0-1 0,-1 0 0,1 1 0,0 0 0,0-1 0,0 1 0,0 0 0,-1 0 0,1 0 0,0 0 0,-1 0 0,1 0 0,-1 1 0,1-1 0,-1 0 0,0 1 0,0-1 0,1 1 0,-1 0 0,0-1 0,0 1 0,-1 0 0,1-1 0,1 4 0,-2-2 0,1 0 0,-1 0 0,0 0 0,-1 0 0,1-1 0,0 1 0,-1 0 0,1 0 0,-1 0 0,0 0 0,0-1 0,0 1 0,0 0 0,-1-1 0,1 1 0,-1-1 0,1 0 0,-1 1 0,-4 3 0,-2 2 0,-1 0 0,0 0 0,0-1 0,-1-1 0,0 1 0,-17 7 0,22-11 0,-1-1 0,1 0 0,0 0 0,-1 0 0,1-1 0,-1 0 0,0 0 0,1 0 0,-1-1 0,0 0 0,0 0 0,1-1 0,-1 1 0,0-1 0,-8-2 0,13 3 0,0-1 0,0 1 0,0 0 0,-1-1 0,1 1 0,0 0 0,0-1 0,0 0 0,0 1 0,0-1 0,0 1 0,0-1 0,0 0 0,0 0 0,0 0 0,0 0 0,1 1 0,-1-1 0,0 0 0,1 0 0,-1 0 0,0-1 0,1 1 0,-1 0 0,1 0 0,0 0 0,-1 0 0,1 0 0,0-1 0,0 1 0,0 0 0,0 0 0,0 0 0,0-1 0,0 1 0,0 0 0,0 0 0,0 0 0,1 0 0,-1-1 0,0 1 0,1 0 0,-1 0 0,1 0 0,-1 0 0,1 0 0,0 0 0,0 0 0,-1 0 0,1 0 0,1-1 0,3-4 0,1 0 0,0 0 0,0 0 0,1 1 0,-1 0 0,9-4 0,-4 2-455,0 2 0,23-9 0,-9 6-6371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41.357"/>
    </inkml:context>
    <inkml:brush xml:id="br0">
      <inkml:brushProperty name="width" value="0.05" units="cm"/>
      <inkml:brushProperty name="height" value="0.05" units="cm"/>
      <inkml:brushProperty name="color" value="#F6630D"/>
    </inkml:brush>
  </inkml:definitions>
  <inkml:trace contextRef="#ctx0" brushRef="#br0">1 27 24575,'2'0'0,"0"-1"0,-1 0 0,1 1 0,0-1 0,0 0 0,-1 0 0,1 0 0,-1 0 0,1-1 0,-1 1 0,2-2 0,16-10 0,-19 13 0,0 0 0,1 0 0,-1 0 0,1 0 0,-1 0 0,0 0 0,1 0 0,-1 0 0,1 0 0,-1 0 0,1 0 0,-1 0 0,0 1 0,1-1 0,-1 0 0,1 0 0,-1 0 0,0 0 0,1 1 0,-1-1 0,0 0 0,1 1 0,-1-1 0,0 0 0,1 0 0,-1 1 0,0-1 0,0 0 0,1 1 0,-1-1 0,0 1 0,0-1 0,0 0 0,1 1 0,-1-1 0,0 1 0,0-1 0,0 0 0,0 1 0,0-1 0,0 1 0,0 0 0,3 19 0,0 1 0,-2 0 0,0 0 0,-4 36 0,1-3 0,0 20 0,4 112 0,-2-183-124,0 0 0,0 0 0,1 0 0,-1-1 0,1 1 0,0 0-1,0 0 1,0-1 0,0 1 0,3 3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42.622"/>
    </inkml:context>
    <inkml:brush xml:id="br0">
      <inkml:brushProperty name="width" value="0.05" units="cm"/>
      <inkml:brushProperty name="height" value="0.05" units="cm"/>
      <inkml:brushProperty name="color" value="#F6630D"/>
    </inkml:brush>
  </inkml:definitions>
  <inkml:trace contextRef="#ctx0" brushRef="#br0">216 67 24575,'0'-3'0,"0"0"0,0 0 0,-1 0 0,1 0 0,-1 0 0,0 0 0,1 0 0,-1 0 0,-1 0 0,1 0 0,0 0 0,-1 1 0,1-1 0,-1 0 0,0 1 0,0 0 0,0-1 0,0 1 0,0 0 0,-4-3 0,4 4 0,1 0 0,-1 0 0,0 0 0,0 1 0,0-1 0,0 1 0,0-1 0,-1 1 0,1-1 0,0 1 0,0 0 0,0 0 0,0 0 0,0 0 0,0 1 0,0-1 0,0 1 0,0-1 0,0 1 0,0 0 0,0-1 0,0 1 0,0 0 0,0 0 0,0 0 0,0 1 0,1-1 0,-1 0 0,-2 4 0,0-2 0,0 2 0,0-1 0,1 0 0,-1 1 0,1-1 0,0 1 0,1 0 0,-1 0 0,1 0 0,0 1 0,0-1 0,0 0 0,0 7 0,1-10 0,1 0 0,0 1 0,0-1 0,0 0 0,0 0 0,0 0 0,0 1 0,1-1 0,-1 0 0,1 0 0,0 0 0,-1 0 0,1 0 0,0 0 0,0 0 0,0 0 0,0 0 0,1 0 0,-1-1 0,0 1 0,1 0 0,0-1 0,-1 1 0,1-1 0,0 0 0,-1 1 0,1-1 0,0 0 0,0 0 0,0 0 0,0 0 0,0-1 0,0 1 0,0 0 0,5 0 0,-1 0 0,0-1 0,0 1 0,0-1 0,0 0 0,0-1 0,0 1 0,6-2 0,-10 1 0,0 1 0,1 0 0,-1-1 0,0 1 0,0-1 0,0 0 0,0 0 0,0 0 0,0 0 0,0 0 0,0 0 0,0-1 0,-1 1 0,1 0 0,0-1 0,-1 1 0,1-1 0,-1 0 0,0 0 0,1 1 0,-1-1 0,1-3 0,-2 5 0,0-1 0,0 0 0,0 0 0,0 0 0,0 1 0,0-1 0,-1 0 0,1 0 0,0 0 0,0 1 0,-1-1 0,1 0 0,0 0 0,-1 1 0,1-1 0,-1 0 0,1 1 0,-1-1 0,1 1 0,-1-1 0,1 0 0,-1 1 0,0-1 0,1 1 0,-1 0 0,0-1 0,1 1 0,-1-1 0,0 1 0,0 0 0,1 0 0,-1-1 0,0 1 0,0 0 0,0 0 0,1 0 0,-1 0 0,0 0 0,-1 0 0,-34-1 0,-33 21 0,62-21 0,13-8 0,12-7 0,-17 15 0,1 0 0,-1 0 0,1 0 0,-1 0 0,1 0 0,-1 0 0,1 0 0,0 1 0,-1-1 0,1 1 0,0-1 0,0 1 0,0-1 0,-1 1 0,1 0 0,0 0 0,0 0 0,0 0 0,-1 0 0,1 1 0,0-1 0,0 0 0,-1 1 0,1-1 0,0 1 0,0 0 0,-1-1 0,1 1 0,-1 0 0,1 0 0,-1 0 0,1 0 0,-1 1 0,0-1 0,1 0 0,-1 0 0,0 1 0,0-1 0,0 1 0,0-1 0,0 1 0,0-1 0,0 1 0,-1 0 0,1 0 0,-1-1 0,1 1 0,-1 0 0,1 2 0,0 2 0,0-1 0,0 1 0,0-1 0,-1 1 0,1-1 0,-2 1 0,1 0 0,0-1 0,-1 1 0,0-1 0,-1 1 0,1-1 0,-1 0 0,0 0 0,-5 10 0,3-10 0,-1-1 0,1 0 0,-1 0 0,0 0 0,-1-1 0,1 1 0,0-1 0,-1-1 0,0 1 0,0-1 0,0 0 0,0 0 0,0-1 0,-7 2 0,8-2 0,1-1 0,-1 0 0,0 1 0,1-1 0,-1-1 0,0 1 0,0-1 0,-8-2 0,11 2 0,0 1 0,0-1 0,0 0 0,0 0 0,0 0 0,0 0 0,1-1 0,-1 1 0,0-1 0,1 1 0,-1-1 0,1 1 0,-1-1 0,1 0 0,0 0 0,-1 1 0,1-1 0,-1-4 0,1 2 0,0 1 0,1 0 0,-1-1 0,1 1 0,0-1 0,0 1 0,0-1 0,1 1 0,-1-1 0,1 1 0,0 0 0,0-1 0,0 1 0,0 0 0,1 0 0,-1-1 0,1 1 0,0 0 0,0 1 0,0-1 0,0 0 0,0 1 0,1-1 0,-1 1 0,1-1 0,-1 1 0,5-2 0,-1-1 0,1-1 0,1 2 0,-1-1 0,1 1 0,0 0 0,0 0 0,0 1 0,0 1 0,15-4 0,-19 5 0,0 1 0,0 0 0,0 1 0,0-1 0,0 0 0,0 1 0,0 0 0,-1 0 0,1 0 0,0 1 0,-1-1 0,1 1 0,-1 0 0,1 0 0,-1 0 0,0 0 0,0 1 0,0-1 0,0 1 0,0 0 0,0 0 0,-1 0 0,0 0 0,1 0 0,-1 1 0,0-1 0,-1 1 0,1-1 0,0 1 0,-1 0 0,0-1 0,0 1 0,0 0 0,-1 0 0,1 0 0,-1 0 0,0 0 0,0 0 0,0-1 0,0 1 0,-1 0 0,0 0 0,0 0 0,0 0 0,0 0 0,0-1 0,-1 1 0,0-1 0,1 1 0,-1-1 0,-1 1 0,1-1 0,0 0 0,-1 0 0,0 0 0,1-1 0,-1 1 0,-5 3 0,3-3 0,0 0 0,-1 0 0,1-1 0,-1 0 0,1 0 0,-1 0 0,0-1 0,0 0 0,0 0 0,1 0 0,-1-1 0,0 0 0,0 0 0,0 0 0,0-1 0,0 0 0,-6-1 0,9 1 0,0 0 0,0 0 0,1 0 0,-1 0 0,1 0 0,-1-1 0,1 1 0,-1-1 0,1 1 0,0-1 0,0 0 0,-1 0 0,2 0 0,-1 0 0,0-1 0,0 1 0,1 0 0,-1-1 0,1 1 0,-1-1 0,1 1 0,0-1 0,0 0 0,1 1 0,-1-1 0,0 0 0,1 0 0,0 0 0,-1 0 0,1 1 0,0-1 0,1 0 0,-1 0 0,0 0 0,1 0 0,0 1 0,0-4 0,1 0 0,0 0 0,1 1 0,-1-1 0,1 1 0,0 0 0,1 0 0,-1 0 0,1 0 0,0 0 0,0 1 0,7-6 0,-8 7 0,0 0 0,0 1 0,1-1 0,-1 1 0,1 0 0,-1 0 0,1 0 0,0 1 0,0-1 0,0 1 0,0 0 0,0 0 0,0 1 0,0-1 0,0 1 0,0-1 0,7 2 0,-9-1-52,0 1-1,0 0 1,0 0-1,0 0 1,0 0-1,0 0 1,0 1-1,0-1 1,-1 0-1,1 1 1,0-1-1,-1 1 1,1 0-1,-1-1 1,0 1-1,1 0 1,-1 0-1,0 0 1,0 0-1,0 0 1,-1 0-1,1 0 1,0 1-1,-1-1 0,1 4 1,3 15-6774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1.062"/>
    </inkml:context>
    <inkml:brush xml:id="br0">
      <inkml:brushProperty name="width" value="0.05" units="cm"/>
      <inkml:brushProperty name="height" value="0.05" units="cm"/>
      <inkml:brushProperty name="color" value="#F6630D"/>
    </inkml:brush>
  </inkml:definitions>
  <inkml:trace contextRef="#ctx0" brushRef="#br0">1 0 24575,'4'0'0,"2"5"0,5 1 0,5 0 0,4 3 0,3 0 0,3 4 0,2 4 0,0-2 0,0 3 0,-4 2 0,-2 7 0,-5 3 0,-5 2 0,-9 0 0,-5-1 0,-12-1 0,-4-6-8191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5.230"/>
    </inkml:context>
    <inkml:brush xml:id="br0">
      <inkml:brushProperty name="width" value="0.05" units="cm"/>
      <inkml:brushProperty name="height" value="0.05" units="cm"/>
      <inkml:brushProperty name="color" value="#F6630D"/>
    </inkml:brush>
  </inkml:definitions>
  <inkml:trace contextRef="#ctx0" brushRef="#br0">1 293 24575,'7'-27'0,"0"22"0,0 18 0,-3 9 0,-1 1 0,-1-1 0,-1 0 0,-3 39 0,1-13 0,1-40 0,0 0 0,0 1 0,0-1 0,-1 0 0,-1 0 0,1 0 0,-1 0 0,-1 0 0,1-1 0,-4 8 0,1-14 0,2-9 0,1-11 0,5-15 0,2 0 0,12-47 0,-2 14 0,-8 29 0,2-15 0,2 1 0,24-63 0,-33 109 0,1 0 0,-1 0 0,1 0 0,1 1 0,-1-1 0,1 1 0,7-8 0,-10 12 0,1-1 0,-1 1 0,1 0 0,-1 0 0,1 0 0,-1 0 0,1 0 0,0 0 0,-1 0 0,1 1 0,0-1 0,0 1 0,0-1 0,-1 1 0,1-1 0,0 1 0,0 0 0,0 0 0,0 0 0,0 0 0,0 1 0,0-1 0,-1 0 0,1 1 0,0-1 0,0 1 0,0-1 0,-1 1 0,4 2 0,6 5 0,0 0 0,0 1 0,-1 0 0,0 1 0,-1 0 0,0 1 0,-1 0 0,0 0 0,-1 1 0,0 0 0,0 0 0,-1 1 0,7 24 0,-12-34 5,0 1 0,-1-1 0,1 0 0,-1 1 0,0-1 0,0 0 0,0 1 0,0-1 0,-1 1 0,0-1 0,1 0 0,-1 1 0,0-1 0,0 0 0,-1 0 0,1 0 0,-1 0 0,0 0 0,1 0 0,-1 0 0,0 0 0,-1-1 0,-3 5 0,-3 0-253,-1 0 1,1 0-1,-1-1 1,-1 0-1,-14 6 1,-15 6-6579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48.188"/>
    </inkml:context>
    <inkml:brush xml:id="br0">
      <inkml:brushProperty name="width" value="0.05" units="cm"/>
      <inkml:brushProperty name="height" value="0.05" units="cm"/>
      <inkml:brushProperty name="color" value="#F6630D"/>
    </inkml:brush>
  </inkml:definitions>
  <inkml:trace contextRef="#ctx0" brushRef="#br0">3085 99 24575,'-36'-17'-1,"-2"1"0,0 3-1,0 0 1,-1 3 0,-76-11-1,60 16 7,0 2 0,-1 3 0,-94 11 0,31 11-42,0 4 0,2 5 0,-143 60 0,16 5-189,5 12-1,-310 189 1,270-106 224,213-138 3,1 2 0,-58 69 0,88-85-1,1 2-1,3 2 1,1 0-1,-32 67 0,45-75-1,2 1-1,2 0 0,1 0 0,2 2 1,1-1-1,-6 70 0,14-80-3,0 1 0,2-1 0,1 0 0,1 0 0,1 0 0,2 0 0,0-1 0,2 0 0,1 0 0,23 46 0,-17-45 3,2 0-1,1-1 1,1 0-1,1-2 0,1 0 1,1-2-1,1 0 1,1-1-1,31 19 1,3-3-166,3-3 1,0-3-1,2-2 1,1-3-1,1-3 1,86 18-1,417 52-1551,-185-61 1230,0-17 0,1-16 1,0-17-1,515-91 1,-658 65 104,264-86-1,-379 88 194,-1-4-1,-3-7 1,198-116-1,-259 130 302,-1-2-1,-3-3 0,-1-2 1,-2-3-1,79-94 0,-107 109-18,-1-1-1,-2-1 0,-1-1 1,23-56-1,-33 63-60,-2-1 0,0 0 0,-2-1 0,-2 0 0,-1 0 0,2-48 0,-7 54-33,-1 0 1,-1 1-1,-1-1 1,-1 1 0,-2 0-1,0 0 1,-2 0-1,-20-45 1,13 42-2,-1 0 1,-1 1-1,-1 1 1,-2 1-1,0 1 1,-36-33-1,16 22 21,0 3 0,-3 1-1,-61-35 1,29 27 109,-102-40 0,5 18 172,-2 8-1,-206-35 0,-368-19 218,-1 48-1067,550 50-2212</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49.207"/>
    </inkml:context>
    <inkml:brush xml:id="br0">
      <inkml:brushProperty name="width" value="0.05" units="cm"/>
      <inkml:brushProperty name="height" value="0.05" units="cm"/>
      <inkml:brushProperty name="color" value="#F6630D"/>
    </inkml:brush>
  </inkml:definitions>
  <inkml:trace contextRef="#ctx0" brushRef="#br0">1 32 24575,'7'-9'0,"15"-12"0,-22 21 0,1-1 0,-1 1 0,1 0 0,-1 0 0,1 0 0,-1 0 0,1 0 0,0 0 0,-1 0 0,1 0 0,-1 0 0,1 0 0,0 0 0,-1 0 0,1 0 0,-1 0 0,1 0 0,0 0 0,-1 1 0,1-1 0,-1 0 0,1 0 0,-1 1 0,1-1 0,-1 0 0,1 1 0,-1-1 0,0 1 0,1-1 0,-1 1 0,1-1 0,-1 1 0,0-1 0,1 1 0,-1-1 0,0 1 0,0-1 0,1 1 0,-1-1 0,0 1 0,0-1 0,0 1 0,0 0 0,0-1 0,0 2 0,4 14 0,-1 0 0,-1 1 0,0-1 0,-1 1 0,-3 28 0,1-7 0,34 757 0,-19-676-1365,-10-75-5461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49.583"/>
    </inkml:context>
    <inkml:brush xml:id="br0">
      <inkml:brushProperty name="width" value="0.05" units="cm"/>
      <inkml:brushProperty name="height" value="0.05" units="cm"/>
      <inkml:brushProperty name="color" value="#F6630D"/>
    </inkml:brush>
  </inkml:definitions>
  <inkml:trace contextRef="#ctx0" brushRef="#br0">39 157 24575,'-36'0'0,"33"0"0,23 0 0,326-26 0,-251 16 0,28-4-455,0-5 0,155-46 0,-205 42-6371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49.986"/>
    </inkml:context>
    <inkml:brush xml:id="br0">
      <inkml:brushProperty name="width" value="0.05" units="cm"/>
      <inkml:brushProperty name="height" value="0.05" units="cm"/>
      <inkml:brushProperty name="color" value="#F6630D"/>
    </inkml:brush>
  </inkml:definitions>
  <inkml:trace contextRef="#ctx0" brushRef="#br0">84 111 24575,'-10'-5'0,"-6"-6"0,-7-1 0,1-3 0,10 0 0,15 4 0,16 3 0,16 3 0,19-2 0,14 0 0,15 1 0,12 2 0,8 1 0,0 2 0,-17 0-8191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50.377"/>
    </inkml:context>
    <inkml:brush xml:id="br0">
      <inkml:brushProperty name="width" value="0.05" units="cm"/>
      <inkml:brushProperty name="height" value="0.05" units="cm"/>
      <inkml:brushProperty name="color" value="#F6630D"/>
    </inkml:brush>
  </inkml:definitions>
  <inkml:trace contextRef="#ctx0" brushRef="#br0">354 89 24575,'-14'2'0,"0"1"0,1 0 0,-1 1 0,1 0 0,0 1 0,-21 12 0,14-8 0,1-1 0,0 2 0,1 0 0,1 1 0,0 1 0,0 1 0,1 0 0,1 1 0,-21 24 0,31-31 0,0 0 0,0 1 0,0-1 0,1 1 0,0 0 0,1 0 0,-1 0 0,2 0 0,-4 17 0,5-18 0,0-1 0,1 0 0,0 1 0,1-1 0,-1 1 0,1-1 0,1 0 0,-1 0 0,1 1 0,0-1 0,0 0 0,1 0 0,0-1 0,7 12 0,-4-8 0,1-1 0,1 0 0,-1 0 0,1-1 0,1 1 0,0-2 0,0 1 0,0-1 0,0-1 0,1 0 0,0 0 0,0-1 0,1 0 0,14 3 0,8 1 0,0-2 0,0-1 0,50 1 0,-57-6 0,0 0 0,-1-2 0,1-1 0,0-1 0,-1-1 0,0-1 0,0-1 0,28-13 0,-43 16 0,-1-1 0,0 0 0,-1 0 0,1-1 0,-1 0 0,0-1 0,-1 0 0,0 0 0,0 0 0,8-12 0,-11 13 0,0-1 0,0 0 0,-1 0 0,0-1 0,-1 1 0,1 0 0,-1-1 0,-1 0 0,1 1 0,-1-1 0,-1 0 0,0 0 0,0 0 0,0 1 0,-2-10 0,-1 3 0,0-1 0,-2 1 0,1-1 0,-2 1 0,0 1 0,0-1 0,-1 1 0,-1 0 0,0 1 0,-1-1 0,-1 2 0,0-1 0,0 1 0,-17-13 0,10 10 0,0 0 0,-2 1 0,0 1 0,0 1 0,-1 1 0,0 0 0,-1 2 0,0 0 0,-23-4 0,-28 1-1365,45 11-5461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50.749"/>
    </inkml:context>
    <inkml:brush xml:id="br0">
      <inkml:brushProperty name="width" value="0.05" units="cm"/>
      <inkml:brushProperty name="height" value="0.05" units="cm"/>
      <inkml:brushProperty name="color" value="#F6630D"/>
    </inkml:brush>
  </inkml:definitions>
  <inkml:trace contextRef="#ctx0" brushRef="#br0">0 159 24575,'0'-3'0,"1"1"0,-1-1 0,1 0 0,0 1 0,0 0 0,0-1 0,0 1 0,0-1 0,0 1 0,1 0 0,-1 0 0,1 0 0,0 0 0,-1 0 0,1 0 0,0 0 0,0 1 0,0-1 0,0 1 0,1-1 0,-1 1 0,0 0 0,0 0 0,1 0 0,-1 0 0,5-1 0,8-3 0,1 1 0,33-5 0,-42 8 0,89-8 0,187 6 0,-45 3 0,-236 0 0,3 0 0,1 0 0,-1 0 0,1-1 0,0 0 0,-1 0 0,1 0 0,8-4 0,-14 5 0,0 0 0,0 0 0,1 0 0,-1 0 0,0 0 0,0-1 0,0 1 0,0 0 0,0 0 0,0 0 0,0 0 0,0 0 0,1 0 0,-1 0 0,0 0 0,0 0 0,0 0 0,0 0 0,0 0 0,0-1 0,0 1 0,0 0 0,0 0 0,0 0 0,0 0 0,0 0 0,0 0 0,0 0 0,0-1 0,0 1 0,0 0 0,0 0 0,0 0 0,0 0 0,0 0 0,0 0 0,0 0 0,0-1 0,0 1 0,0 0 0,0 0 0,0 0 0,0 0 0,0 0 0,0 0 0,0 0 0,0 0 0,0-1 0,0 1 0,0 0 0,0 0 0,0 0 0,-1 0 0,1 0 0,0 0 0,0 0 0,0 0 0,-11-5 0,-13 0 0,24 5 0,-350-48 0,339 47 0,-1-1 0,1 2 0,-1 0 0,1 0 0,-13 2 0,21-1 0,0-1 0,0 1 0,0 0 0,0 0 0,0 0 0,0 1 0,1-1 0,-1 1 0,0-1 0,1 1 0,-1 0 0,1 0 0,-1 0 0,1 1 0,0-1 0,0 1 0,0-1 0,0 1 0,1-1 0,-1 1 0,0 0 0,1 0 0,-2 4 0,-1 8 0,0 0 0,1 0 0,1 0 0,0 1 0,1 26 0,10 81 0,-5-78 0,39 530 0,-40-515-1365,-1-13-5461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09.398"/>
    </inkml:context>
    <inkml:brush xml:id="br0">
      <inkml:brushProperty name="width" value="0.05" units="cm"/>
      <inkml:brushProperty name="height" value="0.05" units="cm"/>
      <inkml:brushProperty name="color" value="#F6630D"/>
    </inkml:brush>
  </inkml:definitions>
  <inkml:trace contextRef="#ctx0" brushRef="#br0">3338 270 24575,'5'-5'0,"0"0"0,-1 0 0,0-1 0,0 1 0,-1-1 0,1 0 0,-1-1 0,0 1 0,-1 0 0,0-1 0,0 1 0,0-1 0,-1 0 0,0 0 0,0 0 0,0-8 0,-2 11 0,1-1 0,0 0 0,-1 0 0,0 0 0,0 1 0,-1-1 0,1 0 0,-1 1 0,0-1 0,0 1 0,0 0 0,-1 0 0,1-1 0,-1 2 0,0-1 0,-1 0 0,1 1 0,0-1 0,-1 1 0,0 0 0,0 0 0,0 0 0,-6-2 0,-4-2 0,-1 2 0,0-1 0,0 2 0,-1 0 0,1 1 0,-1 1 0,-21-1 0,-116 5 0,54 7-118,0 3-1,0 6 1,-117 36-1,-278 123-378,247-71-390,-364 214 1,468-231 900,4 6 1,5 6-1,-205 200 0,279-238-61,2 2 0,-61 93 0,93-120-23,3 1 0,1 1 0,2 1 0,2 1 0,1 1 0,-10 47-1,22-69 71,1 0 0,1 0 0,0 1 0,2-1 0,1 1 0,0-1 0,2 1 0,0-1 0,2 1 0,0-1 0,2 0 0,0 0 0,1-1 0,1 0 0,1 0 0,0-1 0,2 0 0,0-1 0,1 0 0,1-1 0,1 0 0,0-1 0,1 0 0,20 15 0,10 4-95,1-2-1,2-2 0,0-2 0,3-3 0,0-1 0,1-3 0,96 27 0,-16-16-159,2-5-1,150 12 0,-26-20-18,0-11-1,434-39 1,-388-8-138,581-150 1,-687 130 380,-2-9 1,-4-8 0,218-119-1,-290 126-10,208-159-1,-245 159 29,-3-4 1,137-161-1,-174 179 57,-3-1-1,-2-3 1,-2-1-1,42-97 1,-65 124 1,-1 0-1,-1-1 1,-2 0 0,-1 0 0,-2-1 0,-1 0-1,-1-1 1,-3 1 0,0 0 0,-9-67-1,4 78-23,-2 1 0,0 0 0,-1 1 1,-1-1-1,-1 2 0,-1-1 0,-1 1 0,-1 1 0,-15-20 0,8 16-31,-1 0 0,-2 1 1,0 0-1,-2 2 0,0 1 1,-27-16-1,-9 1 202,-1 3-1,-2 2 1,-1 3-1,-1 3 1,-90-20 0,-4 9-143,-1 7 1,-190-8 0,-320 31-1151,410 16-1399</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09.974"/>
    </inkml:context>
    <inkml:brush xml:id="br0">
      <inkml:brushProperty name="width" value="0.05" units="cm"/>
      <inkml:brushProperty name="height" value="0.05" units="cm"/>
      <inkml:brushProperty name="color" value="#F6630D"/>
    </inkml:brush>
  </inkml:definitions>
  <inkml:trace contextRef="#ctx0" brushRef="#br0">374 405 24575,'5'-1'0,"-1"0"0,1-1 0,-1 1 0,1-1 0,-1 0 0,1 0 0,-1 0 0,0 0 0,0-1 0,0 0 0,0 0 0,6-6 0,3-2 0,26-17 0,95-76 0,-116 87 0,1 0 0,-2-1 0,-1-1 0,24-34 0,-38 50 0,0-1 0,0 1 0,0-1 0,-1 1 0,1-1 0,-1 0 0,0 0 0,0 1 0,0-1 0,-1 0 0,1 0 0,-1 0 0,0 0 0,-1-5 0,1 7 0,-1 0 0,1 0 0,-1-1 0,0 1 0,0 0 0,0 0 0,0 1 0,0-1 0,-1 0 0,1 0 0,0 0 0,-1 1 0,0-1 0,1 1 0,-1-1 0,0 1 0,0 0 0,1 0 0,-1 0 0,0 0 0,0 0 0,0 0 0,0 0 0,-1 0 0,1 1 0,0-1 0,-3 1 0,-8-2 0,0 1 0,0 1 0,0 0 0,1 0 0,-1 1 0,0 1 0,-13 4 0,-91 27 0,110-30 0,-42 13 0,1 2 0,0 2 0,2 2 0,0 2 0,1 2 0,-51 40 0,87-59 0,1 1 0,-1 0 0,1 0 0,1 1 0,0 0 0,0 0 0,-8 15 0,13-19 0,0-1 0,0 1 0,0 0 0,1-1 0,-1 1 0,2 0 0,-1 0 0,0 0 0,1 0 0,0 0 0,0 0 0,0-1 0,1 1 0,-1 0 0,1 0 0,0 0 0,1 0 0,-1-1 0,5 9 0,1-1 0,1 1 0,1-1 0,0-1 0,0 1 0,1-2 0,0 1 0,1-2 0,1 1 0,-1-1 0,23 12 0,16 7 0,71 30 0,-104-51 0,165 68 0,114 54 0,-280-121 0,0 1 0,0 0 0,-1 2 0,-1 0 0,14 13 0,-24-21 0,-1 0 0,0 0 0,-1 1 0,1-1 0,-1 1 0,1 0 0,-1 0 0,0 0 0,-1 0 0,1 0 0,1 7 0,-3-8 0,1 0 0,-1 0 0,0 0 0,0-1 0,-1 1 0,1 0 0,-1 0 0,1 0 0,-1 0 0,0 0 0,0-1 0,0 1 0,0 0 0,-1-1 0,1 1 0,-1-1 0,0 1 0,1-1 0,-4 3 0,-1 2 0,-1-1 0,0 0 0,0 0 0,0-1 0,-1 0 0,0 0 0,-12 5 0,-63 21 0,64-25 0,-45 14 0,0-2 0,-86 11 0,107-24 0,0-1 0,0-3 0,0-1 0,-70-10 0,99 8-170,0 0-1,0-2 0,1 1 1,0-2-1,0 0 0,0-1 1,-17-9-1,-6-12-6655</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10.440"/>
    </inkml:context>
    <inkml:brush xml:id="br0">
      <inkml:brushProperty name="width" value="0.05" units="cm"/>
      <inkml:brushProperty name="height" value="0.05" units="cm"/>
      <inkml:brushProperty name="color" value="#F6630D"/>
    </inkml:brush>
  </inkml:definitions>
  <inkml:trace contextRef="#ctx0" brushRef="#br0">0 210 24575,'27'-14'0,"-11"5"0,0 0 0,0 2 0,0 0 0,1 1 0,0 0 0,0 1 0,24-3 0,-38 8 0,-1 0 0,1 0 0,-1 1 0,1-1 0,-1 0 0,1 1 0,-1 0 0,0-1 0,1 1 0,-1 0 0,0 0 0,0 1 0,0-1 0,0 0 0,0 1 0,0-1 0,0 1 0,0 0 0,0-1 0,-1 1 0,1 0 0,-1 0 0,1 0 0,-1 0 0,0 0 0,0 1 0,0-1 0,0 0 0,0 1 0,0-1 0,0 4 0,2 9 0,0-1 0,-2 0 0,0 1 0,-1 17 0,0-18 0,-5 613 0,5-625 0,0 0 0,0 0 0,0 0 0,0 0 0,0 0 0,0 0 0,0 0 0,1-1 0,-1 1 0,1 0 0,0 0 0,1 2 0,-2-4 0,1 0 0,-1 0 0,0 0 0,1 0 0,-1 0 0,1 0 0,-1-1 0,1 1 0,-1 0 0,0 0 0,1-1 0,-1 1 0,1 0 0,-1 0 0,0-1 0,1 1 0,-1 0 0,0-1 0,1 1 0,-1-1 0,0 1 0,0 0 0,0-1 0,1 1 0,-1-1 0,0 1 0,0-1 0,0 1 0,0-1 0,19-53 0,9-52 0,58-203 0,-60 229 0,65-135 0,-81 195 0,0 1 0,2 1 0,0 0 0,0 0 0,22-21 0,-30 35 0,1 0 0,0 0 0,0 0 0,0 1 0,0 0 0,0 0 0,1 0 0,-1 0 0,1 1 0,8-2 0,-10 3 0,0 0 0,0 1 0,0 0 0,1 0 0,-1 0 0,0 0 0,0 1 0,0-1 0,1 1 0,-1 0 0,0 1 0,0-1 0,0 1 0,-1-1 0,1 1 0,6 4 0,2 3 0,-1 0 0,1 1 0,-1 1 0,-1-1 0,0 2 0,-1 0 0,0 0 0,0 0 0,9 20 0,7 20 0,21 60 0,-35-81 0,10 24 40,-4 0 0,15 75 0,-26-100-252,-3-1 0,0 1 0,-2 0-1,-1 0 1,-1 0 0,-7 39 0,-4-15-6614</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10.848"/>
    </inkml:context>
    <inkml:brush xml:id="br0">
      <inkml:brushProperty name="width" value="0.05" units="cm"/>
      <inkml:brushProperty name="height" value="0.05" units="cm"/>
      <inkml:brushProperty name="color" value="#F6630D"/>
    </inkml:brush>
  </inkml:definitions>
  <inkml:trace contextRef="#ctx0" brushRef="#br0">25 393 24575,'-4'-9'0,"-2"-17"0,0-14 0,1-4 0,2 1 0,5 2 0,13 4 0,12 4 0,11 7 0,13 8 0,17 3 0,15 3 0,12 5 0,8-2 0,1 1 0,1 1 0,-3-2 0,-19 1-8191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6.133"/>
    </inkml:context>
    <inkml:brush xml:id="br0">
      <inkml:brushProperty name="width" value="0.05" units="cm"/>
      <inkml:brushProperty name="height" value="0.05" units="cm"/>
      <inkml:brushProperty name="color" value="#F6630D"/>
    </inkml:brush>
  </inkml:definitions>
  <inkml:trace contextRef="#ctx0" brushRef="#br0">100 372 24575,'-31'-26'0,"25"21"0,-1 0 0,1 0 0,0-1 0,0 0 0,1 0 0,-1 0 0,-5-10 0,9 13 0,0 0 0,0 0 0,1-1 0,-1 1 0,1 0 0,0-1 0,0 0 0,0 1 0,0-1 0,1 1 0,-1-1 0,1 0 0,0 0 0,0 1 0,0-1 0,1 0 0,-1 1 0,2-6 0,0 5 0,0 0 0,0 0 0,1 0 0,-1 0 0,1 0 0,0 1 0,0-1 0,0 1 0,0 0 0,0 0 0,1 0 0,0 0 0,4-2 0,12-5 0,0 0 0,1 1 0,0 1 0,40-9 0,-54 15 0,60-13 0,48-15 0,-103 26 0,1-1 0,-1 0 0,0-1 0,-1 0 0,0-1 0,18-14 0,-11 10 0,-18 10 0,0 1 0,0 0 0,1 0 0,-1 0 0,0 0 0,0 0 0,0 0 0,1 0 0,-1 0 0,0 0 0,0 0 0,0 0 0,1 0 0,-1 0 0,0 0 0,0 0 0,1 0 0,-1 0 0,0 0 0,0 0 0,0 0 0,1 1 0,-1-1 0,0 0 0,0 0 0,0 0 0,0 0 0,1 0 0,-1 0 0,0 1 0,0-1 0,0 0 0,0 0 0,0 0 0,1 0 0,-1 1 0,0-1 0,0 0 0,0 1 0,-4 30 0,1-12 0,-4 48 0,4 0 0,3 0 0,10 93 0,1 47 0,-11-205 0,1-1 0,-1 1 0,-1-1 0,1 1 0,0-1 0,0 1 0,0-1 0,-1 1 0,1-1 0,-1 1 0,1-1 0,-1 0 0,-1 3 0,2-4 0,0 0 0,-1 1 0,1-1 0,-1 0 0,1 0 0,0 1 0,-1-1 0,1 0 0,-1 0 0,1 0 0,0 0 0,-1 1 0,1-1 0,-1 0 0,1 0 0,-1 0 0,1 0 0,-1 0 0,1 0 0,-1 0 0,1 0 0,0 0 0,-1-1 0,1 1 0,-1 0 0,1 0 0,-1-1 0,-4-1 0,0-1 0,0-1 0,1 1 0,0-1 0,-7-6 0,4 3 0,-8-5 0,0-1 0,-1 2 0,0 0 0,-1 1 0,0 1 0,-36-14 0,41 18 0,-1 1 0,0 1 0,0 0 0,0 1 0,-1 0 0,1 1 0,0 0 0,-1 1 0,1 1 0,0 0 0,-15 3 0,21-2 10,1 0 0,-1 0 0,1 1 0,-1 0 0,1 0 0,0 1 0,0 0 0,0 0 0,1 0 0,-1 0 0,-5 8 0,9-11-51,0 1-1,1 0 1,-1 0 0,1 0 0,0 0-1,-1 0 1,1 0 0,0 0 0,0 0-1,0 1 1,1-1 0,-1 0 0,0 1-1,1-1 1,0 0 0,-1 1 0,1-1-1,0 1 1,0-1 0,1 0 0,-1 1-1,0-1 1,1 0 0,-1 1 0,1-1-1,0 0 1,0 1 0,0-1 0,0 0-1,0 0 1,0 0 0,1 0 0,-1 0-1,1 0 1,1 1 0,17 16-6785</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11.189"/>
    </inkml:context>
    <inkml:brush xml:id="br0">
      <inkml:brushProperty name="width" value="0.05" units="cm"/>
      <inkml:brushProperty name="height" value="0.05" units="cm"/>
      <inkml:brushProperty name="color" value="#F6630D"/>
    </inkml:brush>
  </inkml:definitions>
  <inkml:trace contextRef="#ctx0" brushRef="#br0">626 119 24575,'5'-5'0,"-1"1"0,0-1 0,0 0 0,-1 0 0,0 0 0,0-1 0,0 1 0,0-1 0,-1 0 0,3-10 0,-4 15 0,-1-1 0,0 0 0,0 0 0,1 1 0,-1-1 0,0 0 0,0 1 0,-1-1 0,1 0 0,0 0 0,0 1 0,-1-1 0,1 0 0,-1 1 0,0-1 0,1 1 0,-1-1 0,0 1 0,0-1 0,0 1 0,0-1 0,0 1 0,0 0 0,0 0 0,-1-1 0,1 1 0,0 0 0,-1 0 0,1 0 0,-1 0 0,1 1 0,-1-1 0,1 0 0,-1 1 0,1-1 0,-1 1 0,0-1 0,1 1 0,-1 0 0,0 0 0,0-1 0,1 1 0,-3 1 0,-9-1 0,1 0 0,0 1 0,-1 0 0,1 1 0,0 0 0,0 1 0,-13 5 0,-83 37 0,58-21 0,-94 61 0,121-68 0,-1 1 0,2 1 0,0 0 0,2 2 0,-29 37 0,43-51 0,0 1 0,1 0 0,0 0 0,1 0 0,0 1 0,0-1 0,1 1 0,0 0 0,0 0 0,1 0 0,0 0 0,1 1 0,0-1 0,1 0 0,-1 1 0,2-1 0,-1 1 0,2-1 0,-1 0 0,1 0 0,0 1 0,1-1 0,0-1 0,1 1 0,-1 0 0,2-1 0,-1 0 0,1 0 0,1 0 0,-1 0 0,1-1 0,0 0 0,1 0 0,0-1 0,8 7 0,4 0 0,0 0 0,1-1 0,0-1 0,1-1 0,0-1 0,0-1 0,1-1 0,0-1 0,29 5 0,13-2 0,0-2 0,69-2 0,-70-5-341,-1-4 0,1-2-1,65-16 1,-49 3-6485</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20.732"/>
    </inkml:context>
    <inkml:brush xml:id="br0">
      <inkml:brushProperty name="width" value="0.05" units="cm"/>
      <inkml:brushProperty name="height" value="0.05" units="cm"/>
      <inkml:brushProperty name="color" value="#F6630D"/>
    </inkml:brush>
  </inkml:definitions>
  <inkml:trace contextRef="#ctx0" brushRef="#br0">5120 320 24575,'-1'-6'0,"0"0"0,0 0 0,0-1 0,-1 1 0,0 0 0,0 1 0,-1-1 0,1 0 0,-1 1 0,-1-1 0,1 1 0,-1 0 0,0 0 0,0 0 0,-5-4 0,-8-8 0,-1 2 0,-32-23 0,26 23 0,0 1 0,-1 1 0,0 2 0,-1 0 0,-45-11 0,-140-21 0,90 28-28,-1 5 0,-183 8 0,-245 53-921,295-14 712,2 11 0,-407 133 0,502-124 173,3 7 0,2 6 0,4 7 0,3 7 1,-152 116-1,124-63 64,6 8 0,6 7 0,8 7 0,-136 182 0,106-78-196,163-228 164,2 2-1,2 0 1,1 0-1,1 2 0,-15 68 1,27-92 32,1 1 0,0 0 0,1-1 0,1 1 0,0 0 0,2 0 0,-1-1 0,2 1 0,0-1 0,1 0 0,1 1 0,0-2 0,1 1 0,0-1 0,1 1 0,1-2 0,0 1 0,1-1 0,0-1 0,1 1 0,1-2 0,0 1 0,0-2 0,1 1 0,18 11 0,7 2-27,0-2 1,2-1-1,0-3 1,1-1-1,1-1 1,57 12-1,268 40-318,875 28-1639,7-117-2189,209-105 3666,-1042 64 527,601-172 1,-260-35-403,-572 187 192,336-207-1,-264 102 590,-213 149-299,-1-2-1,-1-2 1,45-62 0,-71 84 50,-2-1 1,0 0 0,-1 0-1,-2-1 1,0-1 0,9-29-1,-15 38-44,-1 0 0,-1-1 0,0 1 0,0-1 0,-2 1 0,0-1 0,0 1 0,-2-1 0,0 1 0,0-1-1,-8-22 1,2 16-79,-1 0 0,0 1 0,-2 0 0,-1 1 0,0 0 0,-1 0 0,-1 2 0,-27-28 0,0 7 625,-2 1 0,-65-42 0,16 21-289,-2 3 0,-195-80 1,-225-36-553,179 86-553,-559-70-1,-348 88 398,944 71-1804</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21.291"/>
    </inkml:context>
    <inkml:brush xml:id="br0">
      <inkml:brushProperty name="width" value="0.05" units="cm"/>
      <inkml:brushProperty name="height" value="0.05" units="cm"/>
      <inkml:brushProperty name="color" value="#F6630D"/>
    </inkml:brush>
  </inkml:definitions>
  <inkml:trace contextRef="#ctx0" brushRef="#br0">0 82 24575,'1'-7'0,"-1"-1"0,1 0 0,1 1 0,0-1 0,0 1 0,3-8 0,-5 13 0,1 1 0,0-1 0,-1 1 0,1-1 0,0 1 0,0 0 0,0 0 0,0-1 0,0 1 0,0 0 0,0 0 0,1 0 0,-1 0 0,0 0 0,3-1 0,-3 2 0,0-1 0,0 1 0,0 0 0,0 0 0,1 0 0,-1 0 0,0 0 0,0 1 0,0-1 0,0 0 0,0 0 0,1 1 0,-1-1 0,0 1 0,0-1 0,0 1 0,0-1 0,0 1 0,0-1 0,0 1 0,-1 0 0,1 0 0,0 0 0,1 1 0,3 3 0,-1 1 0,0-1 0,0 1 0,0 0 0,-1 0 0,0 0 0,0 0 0,3 9 0,13 60 0,-15-59 0,24 122-341,-7 2 0,-5 0-1,-4 167 1,-12-247-6485</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21.664"/>
    </inkml:context>
    <inkml:brush xml:id="br0">
      <inkml:brushProperty name="width" value="0.05" units="cm"/>
      <inkml:brushProperty name="height" value="0.05" units="cm"/>
      <inkml:brushProperty name="color" value="#F6630D"/>
    </inkml:brush>
  </inkml:definitions>
  <inkml:trace contextRef="#ctx0" brushRef="#br0">98 304 24575,'-38'-57'0,"27"42"0,0-1 0,-14-25 0,23 36 0,0 0 0,0 1 0,1-1 0,-1 0 0,1 0 0,0 0 0,0 0 0,1 0 0,-1 0 0,1 0 0,0 0 0,1 0 0,-1 0 0,2-6 0,0 7 0,0-1 0,0 1 0,0 0 0,0 0 0,1 0 0,-1 1 0,1-1 0,0 0 0,1 1 0,-1 0 0,0 0 0,1 0 0,0 0 0,0 0 0,0 1 0,0 0 0,0 0 0,0 0 0,0 0 0,1 0 0,8-1 0,12-3 0,0 1 0,46-3 0,-61 7 0,82-4 0,1 4 0,0 4 0,145 24 0,-123-6 0,-1 6 0,157 57 0,-209-60 0,97 50 0,-138-62 0,-1 0 0,0 2 0,-1 0 0,-1 1 0,0 1 0,-1 0 0,29 38 0,-40-46 0,0 0 0,-1 1 0,-1 0 0,0 0 0,0 0 0,0 0 0,-1 0 0,-1 1 0,1-1 0,-2 1 0,1 0 0,-1 0 0,-1-1 0,0 1 0,0 0 0,-1 0 0,0 0 0,0-1 0,-2 1 0,1 0 0,-1-1 0,0 0 0,-1 0 0,0 0 0,-5 9 0,-5 4 0,0-1 0,-1-1 0,-1 0 0,-1-1 0,-1-1 0,-1 0 0,0-1 0,-34 22 0,0-6 0,-1-2 0,-1-2 0,-1-3 0,-1-2 0,-108 28 0,63-28 0,0-4 0,-171 10 0,70-29-1365,130-8-5461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22.103"/>
    </inkml:context>
    <inkml:brush xml:id="br0">
      <inkml:brushProperty name="width" value="0.05" units="cm"/>
      <inkml:brushProperty name="height" value="0.05" units="cm"/>
      <inkml:brushProperty name="color" value="#F6630D"/>
    </inkml:brush>
  </inkml:definitions>
  <inkml:trace contextRef="#ctx0" brushRef="#br0">724 190 24575,'-1'-3'0,"1"0"0,-1 0 0,0 0 0,1 0 0,-1 0 0,-1 1 0,1-1 0,0 1 0,-1-1 0,1 1 0,-1-1 0,0 1 0,0 0 0,0-1 0,0 1 0,-5-3 0,-43-30 0,38 27 0,-11-6 0,0 1 0,-1 0 0,0 2 0,-1 1 0,0 1 0,0 1 0,-1 2 0,-32-5 0,39 8 0,1 2 0,-1 1 0,1 0 0,-1 1 0,1 1 0,0 0 0,0 2 0,0 0 0,0 1 0,0 1 0,1 0 0,-29 16 0,40-19 0,1 0 0,0 1 0,-1-1 0,1 1 0,1 0 0,-1 0 0,0 1 0,1 0 0,0-1 0,0 2 0,1-1 0,-1 0 0,1 1 0,0-1 0,1 1 0,-1 0 0,1 0 0,0 0 0,0 0 0,1 0 0,0 0 0,0 1 0,1-1 0,-1 0 0,1 1 0,1-1 0,-1 0 0,1 0 0,0 1 0,1-1 0,-1 0 0,1 0 0,0 0 0,1 0 0,3 5 0,4 7 0,1-1 0,1 0 0,1-1 0,0-1 0,1 0 0,1 0 0,0-2 0,28 20 0,19 8 0,69 33 0,-81-47 0,18 9 0,-28-16 0,-1 1 0,0 2 0,-2 2 0,45 38 0,-75-57 0,0 1 0,-1 0 0,0 0 0,-1 1 0,9 14 0,-13-20 0,0 0 0,0 0 0,0 0 0,0 0 0,-1 0 0,1 0 0,-1 0 0,1 0 0,-1 0 0,0 0 0,0 0 0,0 0 0,0 0 0,0 0 0,0 0 0,0 0 0,-1 0 0,1 0 0,-1 0 0,0 0 0,0 0 0,1 0 0,-1 0 0,0 0 0,0-1 0,-1 1 0,1 0 0,0-1 0,-1 1 0,1-1 0,-3 3 0,-3 0 0,0 1 0,0-1 0,-1 0 0,0-1 0,0 1 0,0-1 0,0-1 0,0 0 0,-1 0 0,-12 1 0,-16 0 0,-40-2 0,62-1 0,-49-1 0,0-2 0,1-4 0,-1-2 0,-121-35 0,121 18-1365,13-1-5461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26.988"/>
    </inkml:context>
    <inkml:brush xml:id="br0">
      <inkml:brushProperty name="width" value="0.05" units="cm"/>
      <inkml:brushProperty name="height" value="0.05" units="cm"/>
      <inkml:brushProperty name="color" value="#F6630D"/>
    </inkml:brush>
  </inkml:definitions>
  <inkml:trace contextRef="#ctx0" brushRef="#br0">2066 269 24575,'-7'-1'0,"0"0"0,1 0 0,-1 0 0,1-1 0,-1 0 0,-11-5 0,-16-6 0,-4 5-4,-1 0 0,1 3 0,-1 1-1,0 2 1,0 1 0,-54 7 0,42 1 18,0 3 1,1 1 0,0 3 0,-63 26-1,33-3-105,2 2 0,2 4 0,2 4 0,1 2 0,-98 89 0,88-62 69,3 4 0,4 2 0,3 4 0,-104 163 0,132-174 24,3 1-1,3 2 0,4 1 0,4 3 1,3 0-1,-29 143 0,51-188-1,1-1 0,2 1 0,2 0 0,1-1 0,2 1 0,11 62 0,-8-76 0,1-1 0,1 1 0,1-1 0,1 0 0,0-1 0,2 0 0,1 0 0,0-1 0,2-1 0,0 0 0,26 26 0,-6-15-73,2-1 0,0-2 0,2-1 0,0-3 0,2 0 0,0-3 0,2-1 0,54 16 0,18-1-256,230 37 0,261-12-531,6-48 0,418-64-489,-745 19 479,444-113 0,-572 104 583,-2-8 0,247-117 1,-319 125 218,-1-2 1,-3-5 0,-2-2 0,-2-4 0,-3-4 0,73-77 0,-113 103 146,-1-2 0,-1-2 0,-2 0 0,-2-2 0,-2-1 0,-1-1 0,-3 0 0,17-51 0,-27 62-24,-1 0-1,-1 0 1,-2-1 0,-1 0 0,-2 0-1,-1 0 1,-1 0 0,-2 0 0,-1 0-1,-1 0 1,-2 1 0,-16-53-1,8 50-3,-1 0-1,-2 1 1,0 1-1,-3 1 1,0 0-1,-2 2 0,-2 0 1,0 1-1,-44-37 0,5 12 184,-2 3 1,-3 3-1,-88-47 0,17 21-148,-3 8 1,-3 5-1,-186-50 1,84 46-130,-309-38 0,237 67-138,-1 13 0,-429 27 0,540 8-2533</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28.945"/>
    </inkml:context>
    <inkml:brush xml:id="br0">
      <inkml:brushProperty name="width" value="0.05" units="cm"/>
      <inkml:brushProperty name="height" value="0.05" units="cm"/>
      <inkml:brushProperty name="color" value="#F6630D"/>
    </inkml:brush>
  </inkml:definitions>
  <inkml:trace contextRef="#ctx0" brushRef="#br0">622 381 24575,'4'-5'0,"-1"1"0,0-1 0,-1-1 0,1 1 0,-1 0 0,0-1 0,-1 1 0,1-1 0,-1 1 0,0-1 0,0 0 0,-1-9 0,2 0 0,-3 41 0,1-9 0,-1 0 0,0 0 0,-7 27 0,6-36 0,0 0 0,-1 0 0,0-1 0,0 1 0,-1-1 0,0 0 0,0 0 0,-1-1 0,-8 11 0,9-14 0,0 0 0,0 1 0,-1-1 0,1-1 0,-1 1 0,0-1 0,0 1 0,0-2 0,0 1 0,0 0 0,0-1 0,0 0 0,0 0 0,-1-1 0,-7 1 0,0-1 0,0 0 0,0-1 0,0-1 0,1 0 0,-1-1 0,1 0 0,-1-1 0,1 0 0,0-1 0,0 0 0,-13-9 0,19 11 0,1-1 0,-1 1 0,1-1 0,0 0 0,1-1 0,-1 1 0,1-1 0,0 0 0,0 0 0,0 0 0,0 0 0,1-1 0,0 0 0,0 1 0,1-1 0,0 0 0,0 0 0,0-1 0,1 1 0,0 0 0,0-1 0,0 1 0,1 0 0,0-9 0,3-1 0,0 1 0,1 0 0,0 0 0,1 0 0,1 0 0,0 1 0,1 0 0,1 0 0,0 1 0,1 0 0,0 0 0,1 1 0,11-11 0,-7 9 0,1 0 0,0 2 0,0-1 0,1 2 0,1 0 0,0 1 0,1 0 0,-1 2 0,36-12 0,-45 17 0,0 1 0,0 0 0,0 1 0,0 0 0,1 0 0,-1 1 0,0 0 0,1 1 0,-1-1 0,0 2 0,12 2 0,-15-2 0,0 0 0,0 0 0,0 1 0,0 0 0,0 0 0,-1 0 0,1 0 0,-1 1 0,0 0 0,0 0 0,0 0 0,0 0 0,-1 0 0,0 1 0,0 0 0,0 0 0,0 0 0,1 5 0,3 8 0,-1 0 0,0 1 0,-2 0 0,0 0 0,2 33 0,-4 101 0,-2-148 0,-6 120 0,-28 155 0,-46 120 0,71-360 0,4-12 0,-1 1 0,-2-1 0,-1 0 0,-22 47 0,31-75 0,0 0 0,0 0 0,0 0 0,0-1 0,0 1 0,0 0 0,0 0 0,-1 0 0,1-1 0,0 1 0,0 0 0,0 0 0,0 0 0,0-1 0,-1 1 0,1 0 0,0 0 0,0 0 0,0 0 0,0 0 0,-1 0 0,1-1 0,0 1 0,0 0 0,0 0 0,-1 0 0,1 0 0,0 0 0,0 0 0,-1 0 0,1 0 0,0 0 0,0 0 0,0 0 0,-1 0 0,1 0 0,0 0 0,0 0 0,0 0 0,-1 0 0,1 0 0,0 0 0,0 0 0,-1 1 0,1-1 0,0 0 0,0 0 0,0 0 0,0 0 0,-1 0 0,1 0 0,0 1 0,0-1 0,0 0 0,0 0 0,0 0 0,-1 1 0,1-1 0,0 0 0,-2-22 0,2 21 0,-1-73 0,1 20 0,-12-88 0,9 125 0,-1 1 0,0 0 0,-1-1 0,0 2 0,-1-1 0,-1 1 0,-1 0 0,0 0 0,-17-22 0,20 31 0,1 0 0,-2 1 0,1-1 0,-1 1 0,0 0 0,0 1 0,0-1 0,0 1 0,-1 0 0,0 1 0,0 0 0,0 0 0,0 0 0,0 1 0,-13-3 0,9 4 0,1 1 0,0-1 0,-1 2 0,1 0 0,0 0 0,-1 1 0,1 0 0,0 0 0,0 1 0,-14 7 0,3 0 0,1 0 0,1 2 0,-1 0 0,2 2 0,0 0 0,0 1 0,2 0 0,0 2 0,-26 33 0,35-39 0,0-1 0,0 1 0,1 1 0,1-1 0,0 1 0,1 0 0,0 0 0,0 0 0,2 1 0,-1-1 0,2 1 0,-1 15 0,2-20 0,0 0 0,1 0 0,0 0 0,1-1 0,0 1 0,0-1 0,0 1 0,1-1 0,0 0 0,1 0 0,0 0 0,0 0 0,0-1 0,0 1 0,1-1 0,0 0 0,1 0 0,-1-1 0,1 0 0,0 0 0,7 4 0,5 1-136,-1-1-1,2-1 1,-1-1-1,1 0 1,0-2-1,0 0 1,1-1-1,-1-1 0,34 1 1,8 0-6690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29.365"/>
    </inkml:context>
    <inkml:brush xml:id="br0">
      <inkml:brushProperty name="width" value="0.05" units="cm"/>
      <inkml:brushProperty name="height" value="0.05" units="cm"/>
      <inkml:brushProperty name="color" value="#F6630D"/>
    </inkml:brush>
  </inkml:definitions>
  <inkml:trace contextRef="#ctx0" brushRef="#br0">3 222 24575,'-1'-55'0,"0"26"0,1 1 0,7-58 0,-7 85 0,0 0 0,0 0 0,0 0 0,0-1 0,1 1 0,-1 0 0,0 0 0,1 0 0,-1 0 0,0 0 0,1 0 0,-1 0 0,1 0 0,0 0 0,-1 0 0,1 0 0,0 0 0,0 0 0,-1 0 0,1 1 0,2-2 0,-2 2 0,-1 0 0,1 0 0,0 1 0,0-1 0,0 0 0,-1 0 0,1 1 0,0-1 0,-1 1 0,1-1 0,0 1 0,-1-1 0,1 1 0,0-1 0,-1 1 0,1-1 0,-1 1 0,1 0 0,-1-1 0,1 1 0,-1 0 0,1 0 0,22 52 0,-8-4 0,-2 2 0,-2 0 0,-2 0 0,-3 0 0,-2 1 0,-5 102 0,-7-85 0,7-65 0,1 0 0,-2 0 0,1 0 0,0 0 0,-1 0 0,1 0 0,-1-1 0,0 1 0,-1 0 0,1-1 0,-1 0 0,1 1 0,-6 4 0,7-7 0,1-1 0,-1 1 0,1-1 0,-1 1 0,1-1 0,-1 1 0,1-1 0,-1 0 0,0 1 0,1-1 0,-1 0 0,0 1 0,1-1 0,-1 0 0,0 1 0,1-1 0,-1 0 0,0 0 0,1 0 0,-1 0 0,0 0 0,0 0 0,1 0 0,-1 0 0,0 0 0,1 0 0,-1 0 0,0-1 0,0 1 0,1 0 0,-1 0 0,1-1 0,-1 1 0,0 0 0,1-1 0,-1 1 0,0-1 0,1 1 0,-1-1 0,1 1 0,-1-1 0,1 1 0,0-1 0,-1 1 0,1-1 0,-1 0 0,1 1 0,0-1 0,0 0 0,-1 1 0,1-1 0,0 0 0,0 1 0,0-1 0,-1-1 0,0-3 0,0-1 0,1 0 0,-1 0 0,1 0 0,1-9 0,3-12 0,1 0 0,2 0 0,12-35 0,38-76 0,-57 137 0,16-35 0,1 1 0,22-32 0,-32 56 0,0 0 0,1 1 0,1 0 0,-1 1 0,1 0 0,1 0 0,0 1 0,0 0 0,22-13 0,-29 20 0,0-1 0,-1 1 0,1 0 0,0 0 0,0 0 0,-1 1 0,1-1 0,0 1 0,0-1 0,0 1 0,0 0 0,0 0 0,0 0 0,0 1 0,0-1 0,0 1 0,0-1 0,-1 1 0,1 0 0,3 1 0,-2 1 0,0-1 0,-1 1 0,1 0 0,-1 0 0,1 0 0,-1 1 0,0-1 0,0 1 0,-1-1 0,1 1 0,3 7 0,1 5 0,0 1 0,-1 0 0,0 0 0,-2 1 0,4 25 0,-3-1 0,-3 0 0,-1 1 0,-2-1 0,-2 0 0,-2 0 0,-1 0 0,-20 68 0,14-76-1365,1-11-5461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29.846"/>
    </inkml:context>
    <inkml:brush xml:id="br0">
      <inkml:brushProperty name="width" value="0.05" units="cm"/>
      <inkml:brushProperty name="height" value="0.05" units="cm"/>
      <inkml:brushProperty name="color" value="#F6630D"/>
    </inkml:brush>
  </inkml:definitions>
  <inkml:trace contextRef="#ctx0" brushRef="#br0">55 74 24575,'10'-28'0,"-8"23"0,-1 1 0,1 0 0,0-1 0,0 1 0,0 0 0,0 0 0,6-8 0,-8 12 0,1 0 0,-1 0 0,0-1 0,0 1 0,1 0 0,-1 0 0,0-1 0,1 1 0,-1 0 0,0 0 0,1-1 0,-1 1 0,0 0 0,1 0 0,-1 0 0,0 0 0,1 0 0,-1 0 0,1 0 0,-1 0 0,0-1 0,1 1 0,-1 0 0,0 1 0,1-1 0,-1 0 0,1 0 0,-1 0 0,0 0 0,1 0 0,-1 0 0,0 0 0,1 1 0,-1-1 0,0 0 0,1 0 0,-1 0 0,0 1 0,1-1 0,-1 0 0,0 0 0,0 1 0,1-1 0,-1 0 0,0 1 0,0-1 0,0 0 0,1 1 0,-1-1 0,0 0 0,0 1 0,0-1 0,0 0 0,0 1 0,0-1 0,0 1 0,0-1 0,0 0 0,0 1 0,0-1 0,0 0 0,0 1 0,4 29 0,-6 57 0,-15 103 0,5-79 0,-10 420-1365,22-477-5461</inkml:trace>
  <inkml:trace contextRef="#ctx0" brushRef="#br0" timeOffset="1">0 785 24575,'5'-10'0,"1"-16"0,4-9 0,1-8 0,3-1 0,4 3 0,3 7 0,3 6 0,2 7 0,1 7 0,1 7 0,0 3 0,-5 3-8191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30.248"/>
    </inkml:context>
    <inkml:brush xml:id="br0">
      <inkml:brushProperty name="width" value="0.05" units="cm"/>
      <inkml:brushProperty name="height" value="0.05" units="cm"/>
      <inkml:brushProperty name="color" value="#F6630D"/>
    </inkml:brush>
  </inkml:definitions>
  <inkml:trace contextRef="#ctx0" brushRef="#br0">0 1 24575,'5'0'0,"1"4"0,5 2 0,0 5 0,3 0 0,-1 3 0,2-1 0,-2-3-8191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6.568"/>
    </inkml:context>
    <inkml:brush xml:id="br0">
      <inkml:brushProperty name="width" value="0.05" units="cm"/>
      <inkml:brushProperty name="height" value="0.05" units="cm"/>
      <inkml:brushProperty name="color" value="#F6630D"/>
    </inkml:brush>
  </inkml:definitions>
  <inkml:trace contextRef="#ctx0" brushRef="#br0">108 239 24575,'69'-65'0,"-49"49"0,-2-1 0,0 0 0,-1-1 0,-1-1 0,25-38 0,-40 56 0,-1 0 0,1 0 0,-1 0 0,1 1 0,-1-1 0,1 0 0,-1 0 0,0 0 0,0 0 0,1 0 0,-1 0 0,0-1 0,0 1 0,0 0 0,0 0 0,0 0 0,0 0 0,0 0 0,0 0 0,-1-1 0,0 1 0,1 0 0,-1 1 0,1-1 0,-1 1 0,1-1 0,-1 1 0,0-1 0,1 1 0,-1 0 0,0-1 0,1 1 0,-1 0 0,0 0 0,0-1 0,1 1 0,-1 0 0,0 0 0,0 0 0,1 0 0,-1 0 0,-1 0 0,-3 0 0,0 1 0,1-1 0,-1 1 0,0 0 0,0 0 0,0 1 0,-5 2 0,-14 8 0,-1 2 0,2 0 0,-36 29 0,45-31 0,1 0 0,0 1 0,0 0 0,1 1 0,1 1 0,-14 23 0,22-33 0,0 1 0,1-1 0,0 1 0,0-1 0,0 1 0,1 0 0,0-1 0,0 1 0,0 0 0,1 8 0,0-13 0,0 1 0,0 0 0,0 0 0,1-1 0,-1 1 0,1 0 0,-1-1 0,1 1 0,0-1 0,0 1 0,0-1 0,0 1 0,0-1 0,0 0 0,0 1 0,0-1 0,0 0 0,0 0 0,1 0 0,-1 0 0,1 0 0,-1 0 0,0 0 0,1 0 0,0 0 0,-1-1 0,1 1 0,-1-1 0,1 1 0,0-1 0,-1 0 0,1 1 0,0-1 0,0 0 0,-1 0 0,1 0 0,0 0 0,2-1 0,8-1 0,-1-1 0,0 0 0,0 0 0,0-1 0,-1 0 0,1-1 0,-1 0 0,0-1 0,0 0 0,-1-1 0,14-11 0,-13 9 0,1 1 0,0 1 0,1 0 0,-1 0 0,2 1 0,-1 0 0,20-6 0,-29 12 0,-1-1 0,0 1 0,1 0 0,-1-1 0,0 1 0,1 0 0,-1 0 0,0 1 0,1-1 0,-1 0 0,0 1 0,1 0 0,-1-1 0,0 1 0,0 0 0,0 0 0,1 0 0,-1 0 0,0 1 0,-1-1 0,1 0 0,0 1 0,0 0 0,0-1 0,-1 1 0,3 3 0,1 4 0,0 0 0,0 0 0,-1 1 0,0-1 0,2 12 0,12 24 0,-8-28-1365,-2-2-5461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31.015"/>
    </inkml:context>
    <inkml:brush xml:id="br0">
      <inkml:brushProperty name="width" value="0.05" units="cm"/>
      <inkml:brushProperty name="height" value="0.05" units="cm"/>
      <inkml:brushProperty name="color" value="#F6630D"/>
    </inkml:brush>
  </inkml:definitions>
  <inkml:trace contextRef="#ctx0" brushRef="#br0">58 1 24575,'0'0'0,"0"0"0,0 0 0,1 0 0,-1 1 0,0-1 0,0 0 0,1 0 0,-1 1 0,0-1 0,0 0 0,1 0 0,-1 0 0,0 1 0,0-1 0,0 0 0,0 1 0,1-1 0,-1 0 0,0 0 0,0 1 0,0-1 0,0 0 0,0 1 0,0-1 0,0 0 0,0 1 0,0-1 0,0 0 0,0 1 0,0-1 0,0 0 0,0 1 0,0-1 0,0 0 0,-1 0 0,1 1 0,0-1 0,0 0 0,0 1 0,0-1 0,-1 1 0,-7 19 0,6-14 0,-10 29 0,2 0 0,1 0 0,2 1 0,2 0 0,1 0 0,1 42 0,20 220 0,-15-277 0,31 286-1365,-29-253-5461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31.391"/>
    </inkml:context>
    <inkml:brush xml:id="br0">
      <inkml:brushProperty name="width" value="0.05" units="cm"/>
      <inkml:brushProperty name="height" value="0.05" units="cm"/>
      <inkml:brushProperty name="color" value="#F6630D"/>
    </inkml:brush>
  </inkml:definitions>
  <inkml:trace contextRef="#ctx0" brushRef="#br0">23 398 24575,'-6'-17'0,"2"0"0,0 0 0,0-1 0,2 0 0,0 0 0,2 1 0,-1-1 0,2 0 0,1 0 0,4-23 0,-4 32 0,0 0 0,1 0 0,0 0 0,1 1 0,0-1 0,0 1 0,0 0 0,1 0 0,1 1 0,-1 0 0,1-1 0,0 2 0,1-1 0,-1 1 0,1 0 0,1 0 0,-1 1 0,1 0 0,0 0 0,0 1 0,15-6 0,-3 4 0,0 1 0,1 1 0,0 1 0,0 1 0,0 1 0,0 0 0,0 2 0,0 0 0,0 2 0,31 7 0,-3 2 0,-2 2 0,0 2 0,62 31 0,-58-21 0,-2 1 0,-1 3 0,-1 1 0,70 63 0,-95-74 0,0 2 0,-1 0 0,-2 1 0,0 1 0,-1 1 0,-2 1 0,0 0 0,-2 1 0,-1 0 0,12 38 0,-21-53 0,-1 1 0,-1-1 0,0 1 0,0 0 0,-1 0 0,-1 0 0,0 0 0,-1-1 0,-1 1 0,0 0 0,0 0 0,-5 12 0,2-11 0,-1 1 0,-1-1 0,0-1 0,-1 1 0,0-1 0,-1-1 0,0 1 0,-1-1 0,-12 10 0,-1-1 0,-1-2 0,-1-1 0,-1-1 0,0-1 0,-1-1 0,-1-1 0,0-2 0,0-1 0,-50 13 0,11-10-273,0-3 0,-1-2 0,0-4 0,-137-6 0,114-7-6553</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31.760"/>
    </inkml:context>
    <inkml:brush xml:id="br0">
      <inkml:brushProperty name="width" value="0.05" units="cm"/>
      <inkml:brushProperty name="height" value="0.05" units="cm"/>
      <inkml:brushProperty name="color" value="#F6630D"/>
    </inkml:brush>
  </inkml:definitions>
  <inkml:trace contextRef="#ctx0" brushRef="#br0">1 26 24575,'4'0'0,"2"-5"0,5-1 0,4 0 0,5 1 0,-1 2-8191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38.132"/>
    </inkml:context>
    <inkml:brush xml:id="br0">
      <inkml:brushProperty name="width" value="0.05" units="cm"/>
      <inkml:brushProperty name="height" value="0.05" units="cm"/>
      <inkml:brushProperty name="color" value="#F6630D"/>
    </inkml:brush>
  </inkml:definitions>
  <inkml:trace contextRef="#ctx0" brushRef="#br0">3085 525 24575,'-1'-7'0,"0"1"0,0-1 0,0 0 0,-1 1 0,0 0 0,0-1 0,-1 1 0,0 0 0,0 0 0,0 0 0,-1 0 0,0 1 0,0 0 0,0-1 0,-7-4 0,2 1 0,0 1 0,0 0 0,-1 0 0,0 1 0,-1 0 0,1 1 0,-19-7 0,-5 1 0,0 2 0,-1 2 0,0 1 0,-1 1 0,0 2 0,-43 1 0,-217 20 0,286-16 0,-504 77 0,387-49 0,1 7 0,-120 51 0,98-24 0,-207 123 0,252-121 0,3 3 0,-147 132 0,205-161 0,3 1 0,1 2 0,3 1 0,1 2 0,2 2 0,2 1 0,-30 66 0,47-83 0,1 1 0,1 0 0,2 1 0,2 0 0,-6 54 0,11-60 0,1 0 0,2 0 0,1 0 0,1-1 0,1 1 0,1-1 0,16 46 0,-7-38-33,2 0 1,1-1-1,1-1 0,2-1 0,1 0 0,1-2 0,2 0 0,1-2 0,54 47 1,-14-23-51,2-2 1,2-4 0,104 52 0,-24-27-145,2-6-1,3-7 1,198 46-1,497 47-1244,-383-104 534,925-29 0,-1060-41 694,-2-14-1,362-90 0,-455 68 29,-3-10 0,-3-11 0,349-174 0,-449 186-52,132-95 1,-207 125 509,-3-2 0,-1-2 0,-2-3 0,77-92 0,-110 117-136,-1-1 1,0-1-1,-2 0 1,-1-1 0,0 0-1,13-47 1,-20 53 68,-1 0 1,-1 0-1,0 0 1,-2-1-1,0 0 0,-1 1 1,-1-1-1,0 1 1,-2-1-1,-7-29 1,1 22-66,-1 0 0,-1 1 0,-1 0 0,-1 1 0,-1 0 0,-1 1 1,-1 1-1,-26-29 0,-11-3 157,-107-88-1,24 40-442,-4 5 1,-3 7-1,-219-101 0,88 71-176,-310-91 0,338 137 158,-2 11 0,-439-52 1,503 99 76,-1 8 1,0 8 0,0 9-1,-280 48 1,55 32-511,305-65 51,-38 8-2204</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39.191"/>
    </inkml:context>
    <inkml:brush xml:id="br0">
      <inkml:brushProperty name="width" value="0.05" units="cm"/>
      <inkml:brushProperty name="height" value="0.05" units="cm"/>
      <inkml:brushProperty name="color" value="#F6630D"/>
    </inkml:brush>
  </inkml:definitions>
  <inkml:trace contextRef="#ctx0" brushRef="#br0">132 310 24575,'-13'75'0,"0"-13"0,-2 44 0,0 113 0,15 107 0,-24-538 0,5 78 0,8 42 0,0 14 0,3-2 0,5-154 0,5 215 0,1-1 0,0 1 0,1 0 0,2 0 0,0 1 0,8-20 0,-10 31 0,-1 0 0,1 0 0,0 1 0,1-1 0,-1 1 0,1 0 0,1 0 0,-1 1 0,1-1 0,0 1 0,0 0 0,0 1 0,1-1 0,0 1 0,0 1 0,0-1 0,13-3 0,0 2 0,1 1 0,0 1 0,0 1 0,1 0 0,40 4 0,105 22 0,-122-15 0,-1 2 0,75 28 0,-102-32 0,-1 1 0,0 0 0,0 1 0,0 0 0,-1 2 0,-1-1 0,1 2 0,-2 0 0,22 25 0,-32-33 0,0 0 0,0 0 0,-1 0 0,1 0 0,-1 0 0,0 1 0,-1-1 0,1 1 0,-1-1 0,0 1 0,0 0 0,0 0 0,0-1 0,-1 1 0,0 0 0,0 7 0,-2-5 0,1-1 0,-1 0 0,0 0 0,0 0 0,-1 0 0,0-1 0,0 1 0,0-1 0,-1 1 0,0-1 0,-4 5 0,-9 7 0,-1-1 0,-1 0 0,0-1 0,-1-2 0,-31 18 0,-27 8 0,-1-2 0,-3-4 0,0-4 0,-109 23 0,191-52 0,0 0 0,0 0 0,0 0 0,0 0 0,0 0 0,0 0 0,0 0 0,1 0 0,-1 0 0,0 0 0,0 1 0,0-1 0,0 0 0,0 0 0,0 0 0,0 0 0,0 0 0,0 0 0,0 0 0,1 0 0,-1 0 0,0 0 0,0 0 0,0 0 0,0 0 0,0 0 0,0 0 0,0 0 0,0 1 0,0-1 0,0 0 0,0 0 0,0 0 0,0 0 0,0 0 0,0 0 0,0 0 0,0 0 0,0 0 0,0 1 0,0-1 0,0 0 0,0 0 0,0 0 0,0 0 0,0 0 0,0 0 0,0 0 0,0 0 0,0 0 0,0 1 0,0-1 0,0 0 0,0 0 0,0 0 0,0 0 0,0 0 0,18 6 0,37 6 0,-35-7 0,24 5 0,0 3 0,44 19 0,-67-23 0,-1 1 0,-1 0 0,0 2 0,-1 0 0,0 1 0,22 20 0,-34-27 0,0 0 0,-1 0 0,0 1 0,0-1 0,0 1 0,-1 0 0,0 0 0,-1 1 0,0-1 0,0 1 0,0 0 0,2 12 0,-4-15 0,-1-1 0,0 1 0,0-1 0,0 1 0,0-1 0,-1 1 0,0-1 0,1 1 0,-2-1 0,1 0 0,0 1 0,-1-1 0,0 0 0,0 0 0,0 0 0,-1 0 0,1 0 0,-1-1 0,0 1 0,0-1 0,0 0 0,-1 0 0,-5 5 0,-3-1 0,1 0 0,-1 0 0,0-1 0,0-1 0,-1 0 0,1-1 0,-1 0 0,0-1 0,0-1 0,-20 2 0,5-2 0,0-1 0,0-2 0,-54-8 0,72 8-85,-1-1 0,1 0-1,0-1 1,1 0 0,-1 0-1,0-1 1,1-1 0,0 1-1,0-2 1,0 1 0,1-1-1,-1 0 1,1-1 0,1 0-1,-11-12 1,-2-10-6741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39.834"/>
    </inkml:context>
    <inkml:brush xml:id="br0">
      <inkml:brushProperty name="width" value="0.05" units="cm"/>
      <inkml:brushProperty name="height" value="0.05" units="cm"/>
      <inkml:brushProperty name="color" value="#F6630D"/>
    </inkml:brush>
  </inkml:definitions>
  <inkml:trace contextRef="#ctx0" brushRef="#br0">114 1 24575,'1'0'0,"-1"0"0,1 0 0,0 0 0,-1 0 0,1 0 0,0 0 0,0 0 0,-1 0 0,1 0 0,0 0 0,0 0 0,-1 0 0,1 1 0,0-1 0,-1 0 0,1 0 0,0 1 0,-1-1 0,1 0 0,0 1 0,-1-1 0,2 2 0,-10 11 0,-4 3 0,-7 18 0,1 0 0,2 1 0,-19 60 0,29-76 0,1 0 0,1 1 0,1 0 0,1 0 0,0 0 0,1 0 0,2 0 0,4 36 0,-3-49 0,0 0 0,0 0 0,0-1 0,1 1 0,0-1 0,0 0 0,0 0 0,1 0 0,0 0 0,0 0 0,1-1 0,0 0 0,0 0 0,0 0 0,0-1 0,1 1 0,-1-1 0,1 0 0,0-1 0,1 0 0,-1 0 0,1 0 0,-1-1 0,1 1 0,0-2 0,13 3 0,-7-2 0,0-1 0,0 0 0,0-1 0,0 0 0,0-1 0,0 0 0,0-1 0,0-1 0,-1 0 0,1-1 0,-1 0 0,0-1 0,22-11 0,-13 1 0,-1 0 0,0-1 0,-1-1 0,-1-1 0,-1-1 0,0 0 0,-2-1 0,23-37 0,-13 13 0,-2 0 0,-2-2 0,21-67 0,-40 107 0,9-34 0,-10 38 0,-1 0 0,1 0 0,-1 0 0,0 0 0,0 0 0,0 0 0,0 1 0,0-1 0,0 0 0,0 0 0,-1 0 0,1 0 0,-1 0 0,1 0 0,-1 0 0,-1-2 0,1 4 0,0-1 0,1 1 0,-1 0 0,1 0 0,-1 0 0,0 0 0,1 0 0,-1 0 0,1 0 0,-1 0 0,0 0 0,1 0 0,-1 0 0,0 0 0,1 0 0,-1 1 0,1-1 0,-1 0 0,1 0 0,-1 1 0,0-1 0,1 0 0,-1 1 0,1-1 0,-1 0 0,1 1 0,0-1 0,-1 1 0,1-1 0,-1 1 0,1-1 0,0 1 0,-1-1 0,1 1 0,0 0 0,0-1 0,-1 1 0,1 0 0,-15 25 0,6-5 0,0 0 0,1 0 0,1 1 0,1 1 0,1-1 0,1 1 0,1-1 0,0 40 0,3-54 0,1 1 0,-1-1 0,2 1 0,-1-1 0,1 0 0,0 0 0,1 1 0,0-2 0,1 1 0,-1 0 0,1-1 0,1 1 0,-1-1 0,1 0 0,1-1 0,-1 1 0,1-1 0,0 0 0,0 0 0,1-1 0,0 0 0,0 0 0,0-1 0,0 1 0,1-2 0,13 6 0,-12-6 0,1 0 0,0 0 0,-1-1 0,1-1 0,0 1 0,0-2 0,0 1 0,0-1 0,0-1 0,0 0 0,-1 0 0,1-1 0,10-3 0,-6 0 0,0 0 0,-1-1 0,1-1 0,-2 0 0,1 0 0,-1-2 0,0 1 0,13-13 0,-6 2 0,-1-1 0,0 0 0,-2-1 0,0-1 0,-2-1 0,0 0 0,-1 0 0,-2-2 0,12-33 0,-19 47 0,0 0 0,-1 0 0,-1 0 0,0-1 0,0 1 0,-1 0 0,0-1 0,-2-13 0,1 24 0,0 0 0,0 0 0,0 0 0,0 0 0,0 0 0,-1 0 0,1 0 0,0 0 0,0 0 0,-1 1 0,1-1 0,-1 0 0,1 0 0,-1 0 0,1 1 0,-1-1 0,1 0 0,-1 1 0,0-1 0,0 0 0,0 1 0,1-1 0,-1 1 0,1 0 0,-1 1 0,0-1 0,1 0 0,-1 0 0,1 0 0,-1 0 0,1 0 0,-1 0 0,1 1 0,-1-1 0,1 0 0,-1 0 0,1 1 0,-1-1 0,1 0 0,-1 1 0,1-1 0,0 1 0,-1-1 0,0 1 0,-21 34 0,14-16 0,1 1 0,1 1 0,0-1 0,2 1 0,-4 39 0,5-10 0,5 68 0,2-78-1365,3-7-5461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0.210"/>
    </inkml:context>
    <inkml:brush xml:id="br0">
      <inkml:brushProperty name="width" value="0.05" units="cm"/>
      <inkml:brushProperty name="height" value="0.05" units="cm"/>
      <inkml:brushProperty name="color" value="#F6630D"/>
    </inkml:brush>
  </inkml:definitions>
  <inkml:trace contextRef="#ctx0" brushRef="#br0">38 70 24575,'0'-5'0,"0"-6"0,0-6 0,-5 0 0,-5 3 0,-2 8 0,1 11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0.569"/>
    </inkml:context>
    <inkml:brush xml:id="br0">
      <inkml:brushProperty name="width" value="0.05" units="cm"/>
      <inkml:brushProperty name="height" value="0.05" units="cm"/>
      <inkml:brushProperty name="color" value="#F6630D"/>
    </inkml:brush>
  </inkml:definitions>
  <inkml:trace contextRef="#ctx0" brushRef="#br0">1 13 24575,'0'-5'0,"5"-1"0,1 5 0,0 7 0,-2 7 0,0 11 0,-2 11 0,-1 8 0,-1 11 0,0 11 0,0 7 0,0 6 0,-5 4 0,-1 1 0,0-3 0,1-7 0,1-6 0,2-15-8191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0.913"/>
    </inkml:context>
    <inkml:brush xml:id="br0">
      <inkml:brushProperty name="width" value="0.05" units="cm"/>
      <inkml:brushProperty name="height" value="0.05" units="cm"/>
      <inkml:brushProperty name="color" value="#F6630D"/>
    </inkml:brush>
  </inkml:definitions>
  <inkml:trace contextRef="#ctx0" brushRef="#br0">249 802 24575,'3'-2'0,"0"-1"0,1 1 0,0 0 0,-1 0 0,1 1 0,0-1 0,0 1 0,0 0 0,7-2 0,15-4 0,-13 0 0,-1 0 0,0 0 0,0-1 0,-1 0 0,0-1 0,0 0 0,-1-1 0,0 0 0,9-13 0,-16 18 0,1 0 0,-1 0 0,-1 0 0,1 0 0,-1 0 0,0-1 0,0 1 0,0-1 0,-1 1 0,2-12 0,-3 13 0,0 0 0,0 0 0,-1 0 0,1 1 0,-1-1 0,0 0 0,0 0 0,0 1 0,-1-1 0,0 0 0,1 1 0,-1 0 0,0-1 0,0 1 0,-1 0 0,1 0 0,-6-5 0,5 5 0,0 0 0,0 0 0,-1 1 0,1-1 0,-1 1 0,0-1 0,1 1 0,-1 1 0,0-1 0,0 0 0,0 1 0,-1 0 0,1 0 0,0 0 0,0 0 0,-6 1 0,3 0 0,0 1 0,0-1 0,0 2 0,0-1 0,0 1 0,0 0 0,1 0 0,-1 1 0,-6 3 0,-8 7 0,0 0 0,1 1 0,1 1 0,-30 29 0,29-24 0,1 1 0,1 0 0,1 2 0,0 0 0,2 0 0,-13 28 0,23-40 0,0 1 0,1 0 0,0 0 0,1 0 0,0 0 0,1 1 0,-1 12 0,3-17 0,0-1 0,1 0 0,-1 1 0,1-1 0,1 0 0,0 1 0,0-1 0,0 0 0,0-1 0,1 1 0,1 0 0,7 11 0,-7-12 0,0-2 0,0 1 0,1 0 0,0-1 0,-1 0 0,2 0 0,-1 0 0,0-1 0,1 0 0,0 0 0,-1 0 0,1-1 0,0 0 0,1 0 0,-1 0 0,0-1 0,0 0 0,1 0 0,-1 0 0,1-1 0,-1 0 0,7-1 0,0 0 0,0-1 0,0 0 0,-1-1 0,1 0 0,-1-1 0,1-1 0,-1 0 0,-1 0 0,23-14 0,-5-4 0,-1 0 0,-1-1 0,-1-2 0,-1-1 0,-2-1 0,0 0 0,-2-2 0,33-63 0,-11 5 0,-4-2 0,29-101 0,-61 169 0,12-32 0,-3-2 0,18-108 0,-33 160 0,-1 0 0,1 0 0,-1 0 0,0-1 0,-1 1 0,1 0 0,-1 0 0,1 0 0,-1-1 0,-1 1 0,-2-7 0,4 11 0,-1-1 0,1 1 0,0-1 0,-1 0 0,0 1 0,1-1 0,-1 1 0,1 0 0,-1-1 0,1 1 0,-1-1 0,0 1 0,1 0 0,-1-1 0,0 1 0,1 0 0,-1 0 0,0 0 0,0-1 0,1 1 0,-1 0 0,0 0 0,0 0 0,-1 0 0,0 1 0,0 0 0,-1-1 0,1 1 0,0 0 0,-1 1 0,1-1 0,0 0 0,0 0 0,0 1 0,0 0 0,-2 1 0,-10 11 0,1 0 0,1 0 0,0 2 0,1-1 0,0 1 0,-15 34 0,3 1 0,-17 59 0,24-56 0,2 1 0,2 0 0,3 0 0,-2 64 0,10-75 0,1-1 0,2 1 0,2-1 0,2 0 0,22 80 0,-8-68-1365,1-11-5461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1.301"/>
    </inkml:context>
    <inkml:brush xml:id="br0">
      <inkml:brushProperty name="width" value="0.05" units="cm"/>
      <inkml:brushProperty name="height" value="0.05" units="cm"/>
      <inkml:brushProperty name="color" value="#F6630D"/>
    </inkml:brush>
  </inkml:definitions>
  <inkml:trace contextRef="#ctx0" brushRef="#br0">112 191 24575,'-6'-5'0,"1"1"0,-1 1 0,1-1 0,-1 1 0,-12-5 0,13 6 0,-1-1 0,1 1 0,-1-1 0,1 0 0,0-1 0,0 1 0,-6-7 0,9 8 0,0 1 0,1-1 0,0 1 0,-1-1 0,1 1 0,0-1 0,0 0 0,0 0 0,0 1 0,0-1 0,0 0 0,0 0 0,1 0 0,-1 0 0,1 0 0,0 0 0,-1 0 0,1 0 0,0 0 0,0 0 0,0-1 0,0 1 0,1-2 0,0 2 0,0-1 0,1 1 0,-1 0 0,1 0 0,-1 0 0,1 0 0,0 0 0,0 0 0,0 0 0,0 1 0,0-1 0,0 1 0,0-1 0,0 1 0,4-2 0,8-2 0,-1 0 0,1 0 0,0 2 0,0 0 0,18-2 0,87-3 0,142 9 0,-131 2 0,-121-2 0,-5-1 0,-1 0 0,0 0 0,1 0 0,-1 0 0,0 0 0,0-1 0,1 0 0,-1 1 0,5-3 0,-8 3 0,0 0 0,0 0 0,0 0 0,1 0 0,-1 0 0,0 0 0,0 0 0,0 0 0,0 0 0,0-1 0,0 1 0,0 0 0,0 0 0,0 0 0,0 0 0,1 0 0,-1 0 0,0 0 0,0 0 0,0 0 0,0-1 0,0 1 0,0 0 0,0 0 0,0 0 0,0 0 0,0 0 0,0 0 0,0-1 0,0 1 0,0 0 0,0 0 0,0 0 0,0 0 0,0 0 0,0 0 0,0 0 0,0-1 0,0 1 0,0 0 0,0 0 0,0 0 0,-1 0 0,1 0 0,0 0 0,0 0 0,0 0 0,0 0 0,0-1 0,0 1 0,0 0 0,0 0 0,0 0 0,0 0 0,-1 0 0,1 0 0,0 0 0,0 0 0,-12-5 0,-13-1 0,9 4 0,-1 0 0,1 1 0,0 1 0,0 0 0,0 1 0,0 1 0,0 1 0,0 0 0,0 1 0,0 1 0,1 0 0,0 1 0,0 1 0,1 0 0,-1 1 0,2 1 0,-1 0 0,1 0 0,1 2 0,-18 17 0,4 1 0,1 0 0,2 2 0,1 1 0,2 1 0,-27 57 0,16-19 0,-38 135 0,42-85-1365,21-76-5461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6.925"/>
    </inkml:context>
    <inkml:brush xml:id="br0">
      <inkml:brushProperty name="width" value="0.05" units="cm"/>
      <inkml:brushProperty name="height" value="0.05" units="cm"/>
      <inkml:brushProperty name="color" value="#F6630D"/>
    </inkml:brush>
  </inkml:definitions>
  <inkml:trace contextRef="#ctx0" brushRef="#br0">0 36 24575,'1'-16'0,"1"16"0,3 28 0,-2-11 0,1 0 0,0 8 0,14 38 0,-16-58 0,0 1 0,0-1 0,0 0 0,1 0 0,-1 0 0,1-1 0,1 1 0,-1-1 0,1 0 0,-1 0 0,1 0 0,1 0 0,5 4 0,-7-6 0,-1-1 0,1 0 0,-1 0 0,1 0 0,0-1 0,0 1 0,0-1 0,-1 1 0,1-1 0,0 0 0,0 0 0,0 0 0,0-1 0,-1 1 0,1 0 0,0-1 0,0 0 0,0 0 0,-1 0 0,1 0 0,-1 0 0,1 0 0,-1-1 0,1 0 0,-1 1 0,0-1 0,0 0 0,1 0 0,-1 0 0,3-4 0,6-7 0,-1 0 0,0-1 0,15-27 0,-21 35 0,17-35 0,-15 27 0,0 1 0,2 1 0,-1-1 0,11-11 0,-17 22-41,1 1 0,-1 0-1,1-1 1,-1 1-1,1 0 1,0 0 0,-1 0-1,1 0 1,0 1 0,0-1-1,0 0 1,-1 1-1,1-1 1,0 1 0,0 0-1,0-1 1,0 1 0,0 0-1,0 0 1,0 1-1,0-1 1,0 0 0,0 0-1,0 1 1,-1-1 0,1 1-1,0 0 1,0 0-1,0-1 1,-1 1 0,1 0-1,2 2 1,17 11-6785</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1.688"/>
    </inkml:context>
    <inkml:brush xml:id="br0">
      <inkml:brushProperty name="width" value="0.05" units="cm"/>
      <inkml:brushProperty name="height" value="0.05" units="cm"/>
      <inkml:brushProperty name="color" value="#F6630D"/>
    </inkml:brush>
  </inkml:definitions>
  <inkml:trace contextRef="#ctx0" brushRef="#br0">252 166 24575,'4'-6'0,"-2"-1"0,1 1 0,0 0 0,-1-1 0,-1 1 0,1-1 0,-1 1 0,0-1 0,0 0 0,-1 0 0,0 1 0,-1-13 0,1 18 0,-1 0 0,1 0 0,0 1 0,-1-1 0,1 0 0,-1 0 0,1 0 0,-1 0 0,0 1 0,1-1 0,-1 0 0,0 0 0,0 1 0,0-1 0,1 1 0,-1-1 0,0 0 0,0 1 0,0 0 0,0-1 0,0 1 0,0 0 0,0-1 0,0 1 0,0 0 0,0 0 0,0 0 0,0 0 0,0 0 0,0 0 0,0 0 0,0 0 0,0 0 0,0 0 0,0 1 0,0-1 0,0 0 0,0 1 0,0-1 0,-1 1 0,-41 22 0,41-22 0,-15 11 0,0 1 0,1 0 0,1 1 0,0 0 0,1 2 0,-25 33 0,32-39 0,0 1 0,1 0 0,0 1 0,0-1 0,1 1 0,1 0 0,0 1 0,0-1 0,2 1 0,-1-1 0,2 1 0,-1 18 0,2-28 0,0 1 0,0-1 0,0 0 0,0 0 0,0 0 0,1 0 0,0 1 0,-1-1 0,1 0 0,1 0 0,-1 0 0,0 0 0,1-1 0,-1 1 0,1 0 0,0 0 0,0-1 0,0 1 0,0-1 0,0 0 0,1 0 0,-1 0 0,1 0 0,-1 0 0,1 0 0,0-1 0,-1 1 0,1-1 0,0 1 0,0-1 0,0 0 0,1-1 0,-1 1 0,0 0 0,0-1 0,0 0 0,0 0 0,1 0 0,-1 0 0,0 0 0,4-1 0,2 0 0,0-1 0,0 0 0,-1-1 0,1 0 0,-1 0 0,1-1 0,-1 0 0,0 0 0,-1-1 0,1 0 0,-1 0 0,0-1 0,11-11 0,-6 2 0,-1-1 0,-1 1 0,0-2 0,-1 0 0,-1 0 0,-1 0 0,0-1 0,-1 0 0,-1 0 0,-1-1 0,-1 1 0,0-1 0,-1 0 0,-2-37 0,0 51 0,0-1 0,-1 0 0,0 0 0,0 1 0,0-1 0,-1 1 0,0-1 0,0 1 0,0 0 0,-1 0 0,0 0 0,0 0 0,-3-4 0,4 7 0,0 0 0,0 0 0,0 0 0,0 1 0,0-1 0,0 1 0,0 0 0,0-1 0,-1 1 0,1 0 0,0 0 0,-1 0 0,1 1 0,-1-1 0,1 1 0,-1-1 0,0 1 0,1 0 0,-1 0 0,1 0 0,-1 0 0,1 0 0,-1 1 0,1-1 0,-1 1 0,1 0 0,-1-1 0,1 1 0,0 0 0,-4 3 0,2-3-59,0 1 0,1 0-1,0 0 1,-1 0-1,1 0 1,0 0 0,0 1-1,0-1 1,0 1 0,1 0-1,-1 0 1,1 0 0,0 0-1,0 1 1,0-1-1,0 0 1,0 1 0,1-1-1,-1 1 1,1 0 0,0 0-1,-1 7 1,3 11-6767</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2.047"/>
    </inkml:context>
    <inkml:brush xml:id="br0">
      <inkml:brushProperty name="width" value="0.05" units="cm"/>
      <inkml:brushProperty name="height" value="0.05" units="cm"/>
      <inkml:brushProperty name="color" value="#F6630D"/>
    </inkml:brush>
  </inkml:definitions>
  <inkml:trace contextRef="#ctx0" brushRef="#br0">255 91 24575,'0'-9'0,"0"2"0,0-1 0,0 1 0,-1 0 0,1 0 0,-2-1 0,-2-8 0,4 15 0,-1-1 0,1 1 0,-1 0 0,0 0 0,0-1 0,0 1 0,0 0 0,0 0 0,0 0 0,0 0 0,0 0 0,0 0 0,0 0 0,0 1 0,-1-1 0,1 0 0,0 1 0,-1-1 0,1 1 0,0-1 0,-1 1 0,1-1 0,-1 1 0,1 0 0,-1 0 0,1 0 0,0 0 0,-1 0 0,1 0 0,-1 0 0,1 0 0,-1 1 0,1-1 0,0 1 0,-1-1 0,1 1 0,-3 1 0,-3 1 0,0 0 0,0 1 0,0 1 0,0-1 0,1 1 0,0 0 0,0 0 0,0 1 0,0-1 0,-8 13 0,-4 7 0,-21 38 0,29-44 0,1 1 0,0 1 0,2 0 0,0 0 0,1 0 0,-5 38 0,9-44 0,1 0 0,0 0 0,1 0 0,0 1 0,2-1 0,-1 0 0,2 0 0,0 0 0,1 0 0,9 21 0,-12-31 0,1-1 0,1-1 0,-1 1 0,0 0 0,1 0 0,0-1 0,0 0 0,0 1 0,0-1 0,0 0 0,1-1 0,0 1 0,-1-1 0,1 1 0,0-1 0,0 0 0,0 0 0,0-1 0,1 1 0,-1-1 0,0 0 0,1 0 0,-1-1 0,0 1 0,1-1 0,-1 0 0,1 0 0,5-1 0,-1 0 0,-1-1 0,0 0 0,0 0 0,0-1 0,-1 0 0,1 0 0,-1-1 0,1 1 0,-1-2 0,0 1 0,0-1 0,-1 0 0,0-1 0,9-9 0,-3 0 0,0-1 0,-2-1 0,0 0 0,0 0 0,-2-1 0,0 0 0,-1 0 0,-1-1 0,6-30 0,-9 34 0,0-1 0,-2 1 0,0-1 0,0 0 0,-1 1 0,-1-1 0,-1 0 0,0 1 0,-1-1 0,-1 1 0,0 0 0,-9-21 0,10 30-76,0-1 1,-1 1-1,0 0 0,0 0 0,0 1 0,0-1 0,-1 1 0,0 0 1,0 0-1,-1 0 0,1 1 0,-1 0 0,0 0 0,0 0 1,-1 1-1,1 0 0,-10-3 0,-9 0-6750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2.421"/>
    </inkml:context>
    <inkml:brush xml:id="br0">
      <inkml:brushProperty name="width" value="0.05" units="cm"/>
      <inkml:brushProperty name="height" value="0.05" units="cm"/>
      <inkml:brushProperty name="color" value="#F6630D"/>
    </inkml:brush>
  </inkml:definitions>
  <inkml:trace contextRef="#ctx0" brushRef="#br0">39 88 24575,'3'-2'0,"0"1"0,0-1 0,0 1 0,-1-1 0,1 0 0,-1 0 0,1 0 0,-1 0 0,1-1 0,-1 1 0,0-1 0,0 1 0,-1-1 0,1 0 0,2-4 0,3-3 0,-4 6 0,25-28 0,-28 32 0,0 0 0,1-1 0,-1 1 0,0 0 0,1 0 0,-1-1 0,0 1 0,1 0 0,-1 0 0,1 0 0,-1 0 0,0-1 0,1 1 0,-1 0 0,1 0 0,-1 0 0,1 0 0,-1 0 0,0 0 0,1 0 0,-1 0 0,1 0 0,-1 0 0,0 0 0,1 1 0,-1-1 0,1 0 0,-1 0 0,1 0 0,0 1 0,-1 1 0,1-1 0,-1 0 0,1 0 0,-1 0 0,1 0 0,-1 1 0,0-1 0,1 0 0,-1 0 0,0 1 0,0-1 0,0 0 0,0 0 0,0 3 0,-3 30 0,-2 1 0,-1-1 0,-19 61 0,-5 23 0,-25 248-1365,46-309-5461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6.453"/>
    </inkml:context>
    <inkml:brush xml:id="br0">
      <inkml:brushProperty name="width" value="0.05" units="cm"/>
      <inkml:brushProperty name="height" value="0.05" units="cm"/>
      <inkml:brushProperty name="color" value="#F6630D"/>
    </inkml:brush>
  </inkml:definitions>
  <inkml:trace contextRef="#ctx0" brushRef="#br0">2568 320 24575,'3'-4'0,"1"-1"0,-1-1 0,1 1 0,-1 0 0,-1-1 0,1 1 0,-1-1 0,3-10 0,8-48 0,-12 57 0,-1 0 0,1 0 0,-1 0 0,-1 0 0,1 0 0,-1 0 0,-1 0 0,1 0 0,-1 0 0,0 0 0,0 1 0,-1-1 0,0 1 0,0 0 0,-1-1 0,-7-9 0,5 10 0,1 0 0,-1 0 0,0 1 0,-1 0 0,0 0 0,1 0 0,-2 1 0,1 0 0,0 0 0,-1 1 0,1 0 0,-1 0 0,0 1 0,-10-2 0,-12 0 2,1 2 0,-1 0 0,1 2 0,-1 1 0,0 2 1,1 1-1,0 1 0,-41 13 0,-9 7-118,-133 63 1,55-10-551,4 7 0,-195 143 0,174-96 127,-235 233 1,305-259 546,-132 173 1,194-223-45,3 3 1,3 1 0,2 2 0,3 2-1,-29 83 1,49-114-55,2 0 0,1 1-1,2 1 1,2-1 0,0 1 0,3 54 0,3-61 52,1-1 0,2-1 0,0 1 0,2-1 1,0 1-1,2-2 0,1 1 0,27 46 0,-15-37-33,1-1-1,2-1 0,2-2 0,1 0 1,1-2-1,1-1 0,43 30 1,-2-9-285,2-3 1,120 55 0,-24-27-309,2-8-1,279 68 1,380 22-1332,531-43 480,8-143 458,-388-80 781,-690 58-163,375-119-1,-524 126 516,-2-7 0,-2-6 0,173-101 0,-246 118 120,-1-2 0,-3-3 0,65-64-1,-88 73 63,-2-2 0,-1-2 0,-3-2-1,-1 0 1,33-64 0,-47 73-145,-2 0 0,-1-1 0,-2 0 0,-2 0 1,-1-2-1,-1 1 0,-2-1 0,-2 0 0,-2 0 0,-1 0 0,-1-1 1,-3 1-1,-1 0 0,-1 0 0,-2 1 0,-2 0 0,-1 0 1,-2 0-1,-1 2 0,-2-1 0,-2 2 0,-24-38 0,9 22-86,-1 2-1,-3 2 1,-2 1-1,-65-58 0,42 50 69,-2 2-1,-122-71 0,58 53 9,-3 6-1,-3 6 1,-182-52 0,46 36-247,-3 11 1,-341-32-1,-555 45-179,849 57 692</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6.923"/>
    </inkml:context>
    <inkml:brush xml:id="br0">
      <inkml:brushProperty name="width" value="0.05" units="cm"/>
      <inkml:brushProperty name="height" value="0.05" units="cm"/>
      <inkml:brushProperty name="color" value="#F6630D"/>
    </inkml:brush>
  </inkml:definitions>
  <inkml:trace contextRef="#ctx0" brushRef="#br0">789 211 24575,'137'-54'0,"-120"45"0,0 0 0,0-1 0,-1 0 0,0-2 0,19-18 0,-33 29 0,0-1 0,0 0 0,0-1 0,0 1 0,-1 0 0,1 0 0,-1-1 0,1 1 0,-1-1 0,0 1 0,0-1 0,0 0 0,0-4 0,-1 6 0,0-1 0,0 1 0,0 0 0,0-1 0,-1 1 0,1 0 0,0 0 0,-1-1 0,1 1 0,-1 0 0,0 0 0,1 0 0,-1-1 0,0 1 0,0 0 0,0 0 0,1 0 0,-1 1 0,0-1 0,0 0 0,-1 0 0,1 0 0,0 1 0,0-1 0,0 0 0,0 1 0,-1-1 0,1 1 0,0 0 0,-2-1 0,-6-2 0,-1 1 0,1 0 0,0 1 0,-1 0 0,1 1 0,-1 0 0,-15 1 0,-69 16 0,81-14 0,-45 12 0,1 3 0,1 2 0,1 2 0,1 3 0,1 3 0,2 1 0,0 3 0,2 2 0,2 2 0,-55 54 0,77-65 0,0 0 0,2 2 0,1 1 0,1 0 0,2 2 0,-22 42 0,35-59 0,1 1 0,0 0 0,1 0 0,0 0 0,1 0 0,1 0 0,-1 28 0,3-32 0,1 1 0,0-1 0,1 0 0,0 1 0,0-1 0,1 0 0,1 0 0,0 0 0,0-1 0,1 0 0,0 1 0,6 7 0,2 0 0,1-1 0,1-1 0,0-1 0,1 0 0,1-1 0,0 0 0,1-2 0,0 0 0,0-1 0,1 0 0,33 10 0,8 0 0,1-3 0,102 16 0,-23-15-1365,-12-7-5461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7.342"/>
    </inkml:context>
    <inkml:brush xml:id="br0">
      <inkml:brushProperty name="width" value="0.05" units="cm"/>
      <inkml:brushProperty name="height" value="0.05" units="cm"/>
      <inkml:brushProperty name="color" value="#F6630D"/>
    </inkml:brush>
  </inkml:definitions>
  <inkml:trace contextRef="#ctx0" brushRef="#br0">382 80 24575,'0'-1'0,"0"0"0,0 0 0,0-1 0,0 1 0,0 0 0,0 0 0,0 0 0,-1 0 0,1 0 0,0 0 0,-1 0 0,1-1 0,-1 1 0,1 0 0,-1 0 0,0 0 0,1 1 0,-1-1 0,0 0 0,0 0 0,1 0 0,-1 0 0,0 1 0,0-1 0,0 0 0,0 1 0,0-1 0,0 1 0,0-1 0,0 1 0,0 0 0,0-1 0,-1 1 0,1 0 0,0 0 0,0 0 0,-2-1 0,1 1 0,-1 1 0,0-1 0,1 0 0,-1 1 0,1-1 0,-1 1 0,1 0 0,-1 0 0,1 0 0,0 0 0,-1 0 0,1 0 0,0 1 0,0-1 0,-4 4 0,-1 3 0,0 1 0,0 0 0,1 1 0,0 0 0,0 0 0,-6 18 0,-22 72 0,18-48 0,-149 413 0,118-337 0,124-295 0,84-173 0,-135 293 0,3 0 0,1 2 0,3 2 0,71-75 0,-93 107 0,1 1 0,0 0 0,1 1 0,0 0 0,0 1 0,1 0 0,16-6 0,-25 12 0,-1 0 0,1 1 0,0 0 0,0-1 0,0 2 0,0-1 0,0 0 0,0 1 0,0 0 0,0 0 0,0 1 0,0-1 0,0 1 0,0 0 0,0 0 0,0 1 0,0 0 0,0-1 0,-1 2 0,1-1 0,-1 0 0,0 1 0,1 0 0,-1 0 0,6 6 0,-1 2 0,0 0 0,0 1 0,-1 1 0,-1-1 0,0 1 0,-1 0 0,0 1 0,-1-1 0,-1 1 0,4 17 0,3 23 0,5 71 0,-13-89 24,-1 1 0,-2 0 0,-2 0 0,-10 58 0,7-68-210,-2-2 1,0 1-1,-2-1 0,-1 0 1,-1 0-1,-1-1 1,-16 23-1,3-12-6640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7.769"/>
    </inkml:context>
    <inkml:brush xml:id="br0">
      <inkml:brushProperty name="width" value="0.05" units="cm"/>
      <inkml:brushProperty name="height" value="0.05" units="cm"/>
      <inkml:brushProperty name="color" value="#F6630D"/>
    </inkml:brush>
  </inkml:definitions>
  <inkml:trace contextRef="#ctx0" brushRef="#br0">113 891 24575,'-12'-13'0,"1"-1"0,0 1 0,1-2 0,1 0 0,0 0 0,1 0 0,0-1 0,2 0 0,0-1 0,0 1 0,2-1 0,0 0 0,1 0 0,0-1 0,2 1 0,0-1 0,1 1 0,4-34 0,-2 43-5,-1 1-1,1-1 0,0 1 0,1 0 1,0 0-1,0 0 0,1 0 0,-1 1 1,2-1-1,-1 1 0,1 0 0,-1 0 1,8-6-1,-3 5 28,0 0 0,0 0 1,0 1-1,1 0 0,0 1 0,0 0 1,1 1-1,11-4 0,13-1-319,1 2 0,1 1 0,-1 2 0,49 0 0,-19 3-6529</inkml:trace>
  <inkml:trace contextRef="#ctx0" brushRef="#br0" timeOffset="1">1260 208 24575,'64'-108'0,"-17"32"0,-46 73 0,12-18 0,-13 21 0,0 1 0,0-1 0,0 0 0,0 0 0,0 1 0,0-1 0,0 0 0,0 0 0,0 1 0,0-1 0,0 0 0,0 0 0,0 1 0,0-1 0,0 0 0,0 1 0,0-1 0,0 0 0,1 0 0,-1 1 0,0-1 0,0 0 0,0 0 0,0 0 0,0 1 0,1-1 0,-1 0 0,0 0 0,0 0 0,0 1 0,1-1 0,-1 0 0,0 0 0,0 0 0,1 0 0,-1 0 0,0 0 0,0 1 0,1-1 0,-1 0 0,0 0 0,1 0 0,-1 0 0,0 0 0,0 0 0,1 0 0,-1 0 0,0 0 0,0 0 0,1 0 0,-1 0 0,0-1 0,0 1 0,1 0 0,-1 0 0,0 0 0,0 0 0,1 0 0,-1 0 0,0-1 0,0 1 0,1 0 0,-1 0 0,0 0 0,0-1 0,0 1 0,0 0 0,1 0 0,-1-1 0,1 17 0,0-1 0,-1 1 0,-1-1 0,-4 27 0,1-1 0,-7 72-109,-39 351-1147,35-378-5570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8.401"/>
    </inkml:context>
    <inkml:brush xml:id="br0">
      <inkml:brushProperty name="width" value="0.05" units="cm"/>
      <inkml:brushProperty name="height" value="0.05" units="cm"/>
      <inkml:brushProperty name="color" value="#F6630D"/>
    </inkml:brush>
  </inkml:definitions>
  <inkml:trace contextRef="#ctx0" brushRef="#br0">28 0 24575,'-23'5'0,"23"-5"0,-1 0 0,1 0 0,0 1 0,-1-1 0,1 0 0,0 1 0,-1-1 0,1 0 0,0 0 0,0 1 0,-1-1 0,1 0 0,0 1 0,0-1 0,0 1 0,0-1 0,-1 0 0,1 1 0,0-1 0,0 1 0,0-1 0,0 0 0,0 1 0,0-1 0,0 1 0,0-1 0,0 0 0,0 1 0,0-1 0,1 1 0,0 1 0,0 0 0,1 0 0,-1 0 0,1 0 0,0 0 0,-1 0 0,1 0 0,0-1 0,0 1 0,0-1 0,0 1 0,1-1 0,-1 0 0,0 0 0,3 1 0,27 11 0,0-2 0,67 14 0,76 2 0,-135-21 0,138 18-50,1003 142-1860,-8 38 324,-1111-192 1570,-20-5 61,1 2 0,-1 2-1,45 18 1,-55-11-330,-18-5-4238</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2.138"/>
    </inkml:context>
    <inkml:brush xml:id="br0">
      <inkml:brushProperty name="width" value="0.05" units="cm"/>
      <inkml:brushProperty name="height" value="0.05" units="cm"/>
      <inkml:brushProperty name="color" value="#F6630D"/>
    </inkml:brush>
  </inkml:definitions>
  <inkml:trace contextRef="#ctx0" brushRef="#br0">0 106 24575,'1'-8'0,"-1"1"0,1 0 0,1 0 0,-1 0 0,1 0 0,1 0 0,-1 0 0,1 0 0,0 1 0,1-1 0,0 1 0,0 0 0,8-10 0,-12 16 0,0 0 0,1 0 0,-1-1 0,0 1 0,0 0 0,0 0 0,0 0 0,1 0 0,-1 0 0,0 0 0,0 0 0,0 0 0,1 0 0,-1 0 0,0 0 0,0 0 0,0 0 0,0 0 0,1 0 0,-1 0 0,0 0 0,0 0 0,0 0 0,0 0 0,1 1 0,-1-1 0,0 0 0,0 0 0,0 0 0,0 0 0,1 0 0,-1 0 0,0 0 0,0 1 0,0-1 0,0 0 0,0 0 0,0 0 0,0 0 0,0 1 0,1-1 0,-1 0 0,0 0 0,0 0 0,0 0 0,0 1 0,5 15 0,2 20 0,-7-36 0,31 358 0,-18-164 0,74 769-2006,10 131 1334,-33 176-200,-70-982 854,0-232-4605</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3.058"/>
    </inkml:context>
    <inkml:brush xml:id="br0">
      <inkml:brushProperty name="width" value="0.05" units="cm"/>
      <inkml:brushProperty name="height" value="0.05" units="cm"/>
      <inkml:brushProperty name="color" value="#F6630D"/>
    </inkml:brush>
  </inkml:definitions>
  <inkml:trace contextRef="#ctx0" brushRef="#br0">9 792 24575,'-8'2'0,"12"3"0,18 4 0,9-5 0,0-2 0,1-2 0,47-4 0,-29 1 0,824-76-1649,-526 43 999,2831-247-8499,-553 100 4846,1323 11 3765,-1786 138 2072,-10 105-28,-2081-67-680,-38-4 545,0 2 0,0 2 0,0 1 0,55 15 0,-134-28 3161,5 2-3744,-9-3-538,28 5-251,0 0 1,0-2 0,-34-13-1,54 19 1,-1-1 0,1 1 0,-1-1 0,1 0 0,-1 0 0,1 0 0,-1 0 0,1 0 0,0 0 0,0 0 0,-1 0 0,1-1 0,0 1 0,0 0 0,0-1 0,0 1 0,0-2 0,1 2 0,0 0 0,0 0 0,0 0 0,0 0 0,0 0 0,0 0 0,0 1 0,0-1 0,0 0 0,0 0 0,1 0 0,-1 0 0,0 0 0,1 1 0,-1-1 0,1 0 0,-1 0 0,1 1 0,-1-1 0,1 0 0,-1 1 0,2-2 0,2-1 0,0 0 0,1 0 0,-1 0 0,1 1 0,-1-1 0,1 1 0,0 0 0,0 1 0,7-3 0,-7 3 0,0 0 0,1 1 0,-1-1 0,0 1 0,0 0 0,1 0 0,-1 0 0,0 1 0,0 0 0,0 0 0,0 0 0,0 1 0,0 0 0,0 0 0,0 0 0,0 0 0,-1 1 0,1 0 0,-1 0 0,6 5 0,-4-2 0,-1 0 0,0 0 0,0 0 0,0 1 0,-1 0 0,0 0 0,-1 0 0,1 0 0,-1 1 0,-1 0 0,1-1 0,-1 1 0,1 8 0,4 55 0,-3 0 0,-2 0 0,-10 85 0,4-101 0,-45 643-1474,4-58 193,-23 798 1130,14-786-1452,36-543-2079</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7.303"/>
    </inkml:context>
    <inkml:brush xml:id="br0">
      <inkml:brushProperty name="width" value="0.05" units="cm"/>
      <inkml:brushProperty name="height" value="0.05" units="cm"/>
      <inkml:brushProperty name="color" value="#F6630D"/>
    </inkml:brush>
  </inkml:definitions>
  <inkml:trace contextRef="#ctx0" brushRef="#br0">112 152 24575,'3'0'0,"-1"-1"0,1 1 0,-1-1 0,0 0 0,1 0 0,-1 0 0,0 0 0,0 0 0,0 0 0,0-1 0,0 1 0,4-4 0,24-25 0,-19 18 0,-7 8 0,-1 0 0,1-1 0,-1 1 0,0-1 0,0 0 0,0 0 0,2-6 0,-4 10 0,-1-1 0,1 0 0,0 1 0,-1-1 0,1 0 0,-1 1 0,0-1 0,0 0 0,1 0 0,-1 0 0,0 1 0,-1-1 0,1 0 0,0 0 0,0 0 0,-1 1 0,1-1 0,-1 0 0,0 1 0,1-1 0,-1 0 0,0 1 0,0-1 0,0 1 0,-1-2 0,1 2 0,0 0 0,0 1 0,0-1 0,0 1 0,0-1 0,0 1 0,0 0 0,0-1 0,0 1 0,0 0 0,0 0 0,0 0 0,0 0 0,0 0 0,0 0 0,0 0 0,0 0 0,0 0 0,0 0 0,0 0 0,0 1 0,0-1 0,0 0 0,0 1 0,0-1 0,0 1 0,-2 0 0,-28 21 0,22-16 0,-69 56 0,71-56 0,1 0 0,-1 1 0,1 0 0,1 0 0,-1 0 0,1 1 0,0 0 0,-5 14 0,9-22 0,1 1 0,-1 0 0,1 0 0,-1 0 0,1 0 0,0 0 0,0 0 0,-1 0 0,1 0 0,0 0 0,0-1 0,0 1 0,0 0 0,0 0 0,0 0 0,0 0 0,1 0 0,-1 0 0,0 0 0,0 0 0,1 0 0,-1 0 0,1 0 0,-1-1 0,1 1 0,0 1 0,0-1 0,0-1 0,0 1 0,0-1 0,0 0 0,1 1 0,-1-1 0,0 0 0,0 0 0,0 0 0,1 0 0,-1 0 0,0 0 0,0 0 0,0 0 0,1 0 0,-1 0 0,1-1 0,6-1 0,0-1 0,0 0 0,0 0 0,10-7 0,7-5 0,-1-2 0,-1-1 0,0 0 0,33-38 0,-55 55 0,0 0 0,0 0 0,-1 0 0,1 1 0,0-1 0,0 0 0,0 0 0,0 1 0,0-1 0,0 0 0,0 1 0,0-1 0,1 1 0,1-1 0,-3 1 0,0 0 0,1 0 0,-1 0 0,1 0 0,-1 0 0,0 1 0,1-1 0,-1 0 0,0 0 0,1 0 0,-1 0 0,0 1 0,0-1 0,1 0 0,-1 0 0,0 1 0,1-1 0,-1 0 0,0 1 0,0-1 0,0 0 0,1 1 0,-1-1 0,0 0 0,0 1 0,0-1 0,0 0 0,0 1 0,0 0 0,2 39 0,-2-30 0,-2 74-1365,1-37-5461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4.350"/>
    </inkml:context>
    <inkml:brush xml:id="br0">
      <inkml:brushProperty name="width" value="0.05" units="cm"/>
      <inkml:brushProperty name="height" value="0.05" units="cm"/>
      <inkml:brushProperty name="color" value="#F6630D"/>
    </inkml:brush>
  </inkml:definitions>
  <inkml:trace contextRef="#ctx0" brushRef="#br0">110 363 24575,'-1'0'0,"-1"-1"0,1 0 0,0 0 0,-1 1 0,1-1 0,0 0 0,-1 0 0,1 0 0,0 0 0,0-1 0,0 1 0,0 0 0,0 0 0,-1-2 0,-14-13 0,8 19 0,3 13 0,2 5 0,2-1 0,1 1 0,0-1 0,2 1 0,5 32 0,2 15 0,-9-60 0,10 166 0,-10-137 0,-1 1 0,-11 59 0,12-95 0,0 0 0,0 0 0,-1 0 0,1 0 0,-1 1 0,0-1 0,1 0 0,-1-1 0,0 1 0,0 0 0,0 0 0,-3 3 0,4-5 0,-1 0 0,1 0 0,0 0 0,-1 0 0,1 0 0,-1 0 0,1 0 0,-1 0 0,1 0 0,0 0 0,-1 0 0,1 0 0,-1 0 0,1 0 0,0-1 0,-1 1 0,1 0 0,0 0 0,-1 0 0,1-1 0,0 1 0,-1 0 0,1 0 0,0-1 0,-1 1 0,1 0 0,0-1 0,0 1 0,-1 0 0,1-1 0,0 1 0,0 0 0,0-1 0,0 1 0,-1-1 0,1 0 0,-3-6 0,0 0 0,1 0 0,0-1 0,0 1 0,-1-13 0,-5-46 0,-18-244 0,26 267 0,1 0 0,2 0 0,2 0 0,2 1 0,14-50 0,-18 81 0,1 0 0,0-1 0,0 2 0,1-1 0,1 0 0,0 1 0,0 0 0,1 0 0,0 1 0,1 0 0,0 0 0,1 1 0,-1 0 0,2 0 0,-1 1 0,1 0 0,0 1 0,0 0 0,1 0 0,0 1 0,0 1 0,0 0 0,0 0 0,1 1 0,-1 1 0,21-2 0,-8 1 0,0 1 0,0 2 0,0 1 0,-1 0 0,1 2 0,0 0 0,-1 2 0,1 1 0,-1 1 0,-1 0 0,1 2 0,-1 1 0,35 21 0,-52-28 0,0 0 0,-1 1 0,1 0 0,-1 0 0,1 0 0,-1 0 0,-1 0 0,1 1 0,0 0 0,-1 0 0,0 0 0,0 0 0,-1 0 0,0 1 0,3 7 0,-4-8 0,0 1 0,-1-1 0,0 1 0,0-1 0,0 1 0,0 0 0,-1-1 0,0 1 0,0-1 0,-1 0 0,1 1 0,-1-1 0,0 0 0,-1 0 0,1 0 0,-5 6 0,-6 8 0,0-1 0,-2 1 0,0-2 0,-1 0 0,-1-1 0,0-1 0,-1-1 0,-38 23 0,-11 1 0,-96 38 0,41-21 0,140-60 0,1 1 0,18-3 0,-10 3 0,22-4 0,1 2 0,99 1 0,-116 7 0,0 1 0,0 1 0,0 2 0,0 2 0,46 16 0,-70-20 0,1 0 0,-1 0 0,0 1 0,0 0 0,-1 0 0,0 1 0,0 0 0,0 1 0,-1 0 0,1 0 0,6 9 0,-12-12 0,1 0 0,-1 0 0,0 0 0,0 1 0,0-1 0,-1 0 0,1 1 0,-1-1 0,0 1 0,0-1 0,-1 1 0,1 0 0,-1-1 0,0 1 0,-1 0 0,1-1 0,-1 1 0,1 0 0,-2-1 0,1 1 0,0-1 0,-1 1 0,0-1 0,0 0 0,-5 8 0,1-2 0,-2-1 0,1 1 0,-2-2 0,1 1 0,-1-1 0,0 0 0,-1-1 0,1 0 0,-2 0 0,-18 9 0,-1-2 0,-1-1 0,-53 15 0,44-19-227,0-1-1,0-1 1,-1-3-1,1-1 1,-64-4-1,38-5-6598</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4.726"/>
    </inkml:context>
    <inkml:brush xml:id="br0">
      <inkml:brushProperty name="width" value="0.05" units="cm"/>
      <inkml:brushProperty name="height" value="0.05" units="cm"/>
      <inkml:brushProperty name="color" value="#F6630D"/>
    </inkml:brush>
  </inkml:definitions>
  <inkml:trace contextRef="#ctx0" brushRef="#br0">1 23 24575,'0'4'0,"4"2"0,12 0 0,12-1 0,10-2 0,13-1 0,11-1 0,10 0 0,11-6 0,5-1 0,1 0 0,-4 1 0,-8-3 0,-13-1 0,-12 2 0,-15 2-8191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5.103"/>
    </inkml:context>
    <inkml:brush xml:id="br0">
      <inkml:brushProperty name="width" value="0.05" units="cm"/>
      <inkml:brushProperty name="height" value="0.05" units="cm"/>
      <inkml:brushProperty name="color" value="#F6630D"/>
    </inkml:brush>
  </inkml:definitions>
  <inkml:trace contextRef="#ctx0" brushRef="#br0">306 3 24575,'-51'-1'0,"28"0"0,-1 1 0,1 0 0,0 2 0,-1 1 0,-25 6 0,44-7 0,1 0 0,-1 0 0,0 0 0,1 1 0,0-1 0,0 1 0,0 0 0,0 0 0,0 1 0,1-1 0,-1 1 0,1 0 0,0 0 0,0 0 0,0 0 0,1 1 0,-1-1 0,1 1 0,0 0 0,0-1 0,1 1 0,-2 9 0,-1 8 0,0 1 0,2 0 0,1 39 0,1-47 0,4 345-1365,-4-313-5461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5.484"/>
    </inkml:context>
    <inkml:brush xml:id="br0">
      <inkml:brushProperty name="width" value="0.05" units="cm"/>
      <inkml:brushProperty name="height" value="0.05" units="cm"/>
      <inkml:brushProperty name="color" value="#F6630D"/>
    </inkml:brush>
  </inkml:definitions>
  <inkml:trace contextRef="#ctx0" brushRef="#br0">1 154 24575,'4'65'0,"2"0"0,4 0 0,22 77 0,2 18 0,-23-86 0,-3 1 0,-2 92 0,-9-141 0,-1-19 0,-2-17 0,-3-19 0,2-1 0,0 0 0,-3-44 0,1-97 0,8 138 0,0-5 0,-2-42 0,9-102 0,-4 160 0,1 0 0,1 0 0,1 0 0,1 0 0,1 0 0,1 1 0,0 0 0,2 1 0,17-27 0,-23 40 0,1 1 0,0 0 0,0 0 0,0 0 0,1 1 0,0 0 0,0 0 0,0 0 0,1 1 0,-1-1 0,1 2 0,0-1 0,13-4 0,-11 6 0,-1 1 0,1-1 0,0 1 0,-1 1 0,1 0 0,0 0 0,-1 1 0,1 0 0,0 0 0,-1 1 0,1 0 0,8 3 0,1 2 0,-1 0 0,0 0 0,0 2 0,-1 0 0,0 1 0,-1 0 0,0 2 0,25 23 0,-35-30 0,-1 0 0,0 0 0,0 0 0,0 1 0,-1 0 0,0-1 0,0 1 0,0 0 0,-1 0 0,0 1 0,0-1 0,1 9 0,-3-10 0,0 1 0,0-1 0,0 0 0,-1 0 0,0 1 0,0-1 0,0 0 0,-1 0 0,1 0 0,-1 0 0,-1 0 0,1-1 0,-1 1 0,1 0 0,-1-1 0,-1 0 0,-4 6 0,-33 27-1365,-4-5-5461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6.439"/>
    </inkml:context>
    <inkml:brush xml:id="br0">
      <inkml:brushProperty name="width" value="0.05" units="cm"/>
      <inkml:brushProperty name="height" value="0.05" units="cm"/>
      <inkml:brushProperty name="color" value="#F6630D"/>
    </inkml:brush>
  </inkml:definitions>
  <inkml:trace contextRef="#ctx0" brushRef="#br0">327 1 24575,'5'0'0,"-3"0"0,-7 0 0,-7 4 0,-7 2 0,-3 5 0,-4 0 0,-6 3 0,-8-1 0,-5 2 0,-1 3 0,-1-1 0,8-4-8191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7.044"/>
    </inkml:context>
    <inkml:brush xml:id="br0">
      <inkml:brushProperty name="width" value="0.05" units="cm"/>
      <inkml:brushProperty name="height" value="0.05" units="cm"/>
      <inkml:brushProperty name="color" value="#F6630D"/>
    </inkml:brush>
  </inkml:definitions>
  <inkml:trace contextRef="#ctx0" brushRef="#br0">0 114 24575,'0'-9'0,"5"-8"0,1-5 0,0-5 0,3 4 0,0 9 0,-1 12 0,-2 16 0,-2 15 0,-2 16 0,-1 15 0,-1 10 0,0 8 0,0 5 0,-1 1 0,-4 1 0,-1 0 0,0-15-8191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7.400"/>
    </inkml:context>
    <inkml:brush xml:id="br0">
      <inkml:brushProperty name="width" value="0.05" units="cm"/>
      <inkml:brushProperty name="height" value="0.05" units="cm"/>
      <inkml:brushProperty name="color" value="#F6630D"/>
    </inkml:brush>
  </inkml:definitions>
  <inkml:trace contextRef="#ctx0" brushRef="#br0">187 1248 24575,'-18'-45'0,"-27"-67"0,-54-205 0,91 283 0,2 0 0,1-1 0,1 1 0,2-1 0,2 0 0,1 1 0,2-1 0,1 0 0,2 1 0,18-60 0,-17 75 0,0 1 0,2-1 0,0 2 0,1-1 0,1 1 0,0 1 0,1 0 0,1 0 0,1 2 0,0-1 0,25-18 0,-18 18 0,0 2 0,0 1 0,1 0 0,1 2 0,0 0 0,0 2 0,1 0 0,36-6 0,-15 8 0,-1 1 0,1 3 0,0 1 0,0 2 0,-1 3 0,1 1 0,-1 2 0,0 2 0,-1 2 0,45 18 0,-51-14 0,-1 1 0,0 1 0,-2 3 0,0 0 0,-1 2 0,-1 2 0,-1 1 0,-2 1 0,0 1 0,27 36 0,-40-44 0,-1 1 0,-2 0 0,0 1 0,-1 0 0,-1 1 0,-1 1 0,-1-1 0,-1 1 0,-1 1 0,-1 0 0,-1 0 0,-1 0 0,-1 0 0,-1 1 0,-1-1 0,-2 1 0,-4 35 0,-1-31-9,0 0 0,-2 0 0,-1-1 1,-2 0-1,-1-1 0,0 0 0,-2-1 0,-25 36 0,13-28 42,-2 0 1,0-2-1,-3-2 0,0 0 1,-41 28-1,6-11-134,-138 72 1,-73 9-1184,220-104-5542</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7.919"/>
    </inkml:context>
    <inkml:brush xml:id="br0">
      <inkml:brushProperty name="width" value="0.05" units="cm"/>
      <inkml:brushProperty name="height" value="0.05" units="cm"/>
      <inkml:brushProperty name="color" value="#F6630D"/>
    </inkml:brush>
  </inkml:definitions>
  <inkml:trace contextRef="#ctx0" brushRef="#br0">140 472 24575,'1'-3'0,"0"0"0,0 0 0,0 0 0,0 0 0,1 0 0,-1 0 0,1 1 0,0-1 0,0 0 0,0 1 0,0 0 0,1-1 0,-1 1 0,0 0 0,4-2 0,13-15 0,12-22 0,-2-1 0,46-89 0,-69 118 0,0 0 0,-1 0 0,-1-1 0,0 1 0,-1-1 0,-1 0 0,2-15 0,-4 26 0,0 0 0,0-1 0,-1 1 0,1 0 0,-1 0 0,1-1 0,-1 1 0,0 0 0,0 0 0,0 0 0,-1 0 0,1 0 0,-1 0 0,0 1 0,-2-4 0,2 4 0,-1 0 0,1 0 0,-1 0 0,1 0 0,-1 1 0,0-1 0,0 1 0,0 0 0,0 0 0,0 0 0,0 0 0,0 0 0,0 1 0,-1-1 0,1 1 0,0 0 0,0 0 0,-5 1 0,-3 0 0,1 1 0,0 0 0,0 1 0,0 0 0,1 0 0,-1 1 0,1 1 0,0-1 0,0 2 0,0-1 0,1 1 0,-13 11 0,3-1 0,2 0 0,0 0 0,2 1 0,-23 33 0,31-39 0,-1 1 0,2 0 0,-1 0 0,2 1 0,0-1 0,0 1 0,1 0 0,1 0 0,0 0 0,0 17 0,2-25 0,0 1 0,0 0 0,1 0 0,0-1 0,0 1 0,1-1 0,-1 1 0,1-1 0,0 1 0,1-1 0,3 7 0,-3-9 0,0 1 0,-1-1 0,1 0 0,1 0 0,-1 0 0,0 0 0,1-1 0,-1 1 0,1-1 0,0 0 0,0 0 0,0 0 0,0-1 0,0 1 0,0-1 0,8 1 0,-3-1 0,0 0 0,0-1 0,0 0 0,-1-1 0,1 0 0,0 0 0,0-1 0,0 0 0,-1-1 0,1 1 0,-1-2 0,0 1 0,0-1 0,0-1 0,0 1 0,9-9 0,12-9 0,-1-2 0,39-43 0,-64 64 0,21-25 0,28-41 0,12-14 0,-63 82 0,0-1 0,1 1 0,-1-1 0,1 1 0,0-1 0,-1 1 0,1 0 0,0 0 0,0 0 0,-1 0 0,4-1 0,-5 2 0,1 0 0,-1 0 0,1 0 0,-1 0 0,1 0 0,-1 0 0,1 0 0,-1 0 0,1 0 0,0 0 0,-1 0 0,1 0 0,-1 1 0,1-1 0,-1 0 0,1 0 0,-1 1 0,1-1 0,-1 0 0,1 0 0,-1 1 0,0-1 0,1 1 0,-1-1 0,1 0 0,-1 1 0,3 4 0,-1-1 0,0 1 0,-1-1 0,1 1 0,-1 0 0,0 0 0,1 5 0,-1-2 0,27 140-1365,-20-117-5461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8.383"/>
    </inkml:context>
    <inkml:brush xml:id="br0">
      <inkml:brushProperty name="width" value="0.05" units="cm"/>
      <inkml:brushProperty name="height" value="0.05" units="cm"/>
      <inkml:brushProperty name="color" value="#F6630D"/>
    </inkml:brush>
  </inkml:definitions>
  <inkml:trace contextRef="#ctx0" brushRef="#br0">328 164 24575,'1'-29'0,"0"16"0,-1 0 0,0 0 0,-1 0 0,-3-20 0,4 30 0,-1 1 0,1-1 0,-1 1 0,0 0 0,0-1 0,0 1 0,0 0 0,0-1 0,-1 1 0,1 0 0,-1 0 0,1 0 0,-1 0 0,0 0 0,0 1 0,0-1 0,0 1 0,0-1 0,0 1 0,0-1 0,-1 1 0,1 0 0,0 0 0,-1 0 0,1 1 0,-1-1 0,1 0 0,-5 0 0,-3 1 0,-1 0 0,1 1 0,-1 0 0,1 1 0,-1 0 0,1 0 0,0 1 0,0 1 0,0 0 0,1 0 0,-1 1 0,1 0 0,-10 7 0,7-4 0,2 0 0,-1 0 0,1 1 0,0 0 0,1 1 0,0 0 0,0 0 0,1 1 0,-13 23 0,19-31 0,1 0 0,-1 1 0,1-1 0,0 0 0,-1 1 0,1-1 0,1 1 0,-1-1 0,1 1 0,-1 0 0,1-1 0,0 1 0,0-1 0,0 1 0,1 0 0,-1-1 0,1 1 0,0-1 0,0 1 0,0-1 0,1 0 0,-1 1 0,1-1 0,0 0 0,0 0 0,0 0 0,0 0 0,0 0 0,6 4 0,-2-2 0,0-1 0,0 0 0,1 0 0,0 0 0,0-1 0,0 0 0,0-1 0,0 1 0,0-1 0,1-1 0,-1 1 0,1-1 0,9 0 0,0 0 0,0-1 0,0-1 0,0 0 0,0-1 0,-1-1 0,1 0 0,-1-1 0,0-1 0,0-1 0,0 0 0,-1-1 0,0-1 0,0 0 0,-1-1 0,0 0 0,0-1 0,21-21 0,-10 4 0,-19 20 0,0 0 0,1 0 0,0 0 0,0 1 0,0 0 0,1 1 0,-1-1 0,15-6 0,-21 12 0,0-1 0,0 1 0,0 0 0,0 0 0,0 0 0,0 0 0,1 0 0,-1 0 0,0 0 0,0 0 0,0 0 0,0 0 0,0 1 0,0-1 0,0 0 0,0 1 0,0-1 0,0 0 0,-1 1 0,1-1 0,0 1 0,0 0 0,0-1 0,0 1 0,-1 0 0,1-1 0,0 1 0,-1 0 0,1 0 0,0 0 0,-1 0 0,1 0 0,-1-1 0,0 1 0,1 0 0,-1 0 0,0 0 0,1 0 0,-1 0 0,0 0 0,0 0 0,0 2 0,2 5 0,-1 1 0,0 0 0,-1 16 0,0-20 0,0 11-112,-1 0 194,2 1 0,2 20 0,-2-33-207,0 1 0,0 0 0,0 0 0,1 0 0,0-1 0,0 1 1,0-1-1,0 1 0,1-1 0,0 0 0,6 7 0,6 3-6701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8.725"/>
    </inkml:context>
    <inkml:brush xml:id="br0">
      <inkml:brushProperty name="width" value="0.05" units="cm"/>
      <inkml:brushProperty name="height" value="0.05" units="cm"/>
      <inkml:brushProperty name="color" value="#F6630D"/>
    </inkml:brush>
  </inkml:definitions>
  <inkml:trace contextRef="#ctx0" brushRef="#br0">338 245 24575,'13'-24'0,"31"-67"0,-40 83 0,-1-1 0,0 1 0,-1-1 0,0 1 0,0-1 0,-1 0 0,0 0 0,-1-14 0,0 21 0,0 1 0,-1-1 0,1 0 0,0 1 0,-1-1 0,1 1 0,-1-1 0,1 1 0,-1-1 0,0 1 0,0-1 0,1 1 0,-1 0 0,0-1 0,0 1 0,0 0 0,-1 0 0,1 0 0,0 0 0,0 0 0,-3-2 0,1 2 0,1 0 0,-1 0 0,0 0 0,1 1 0,-1-1 0,0 1 0,0 0 0,0-1 0,1 1 0,-1 1 0,-4-1 0,-5 3 0,0-1 0,0 1 0,0 1 0,-16 8 0,8-3 0,1 1 0,1 1 0,0 1 0,0 0 0,-26 25 0,36-30 0,1 1 0,-1 0 0,2 0 0,-1 0 0,1 1 0,0 0 0,1 0 0,0 1 0,0 0 0,1-1 0,0 2 0,1-1 0,-3 14 0,6-18 0,0 0 0,0 1 0,0-1 0,1 1 0,0-1 0,0 1 0,1-1 0,-1 0 0,1 0 0,1 0 0,-1 0 0,1 0 0,0 0 0,0-1 0,1 1 0,4 4 0,8 9 0,1 0 0,35 28 0,-33-30 0,46 37 0,-37-33 0,-2 1 0,41 45 0,-64-65 0,-1 1 0,0 0 0,0 0 0,0-1 0,0 1 0,0 1 0,-1-1 0,0 0 0,1 0 0,-1 0 0,0 1 0,-1-1 0,1 1 0,0-1 0,-1 1 0,0-1 0,0 1 0,0-1 0,0 0 0,-1 1 0,0 4 0,-1-4 0,0 1 0,0 0 0,-1-1 0,1 0 0,-1 1 0,0-1 0,0 0 0,-1-1 0,1 1 0,-1-1 0,0 1 0,0-1 0,0 0 0,-4 2 0,-6 3 15,1-1 0,-1 0 0,0-2 0,-1 1 0,1-2-1,-1 0 1,-27 4 0,-107 1-1469,148-9 1424,-65 1-6796</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7.947"/>
    </inkml:context>
    <inkml:brush xml:id="br0">
      <inkml:brushProperty name="width" value="0.05" units="cm"/>
      <inkml:brushProperty name="height" value="0.05" units="cm"/>
      <inkml:brushProperty name="color" value="#F6630D"/>
    </inkml:brush>
  </inkml:definitions>
  <inkml:trace contextRef="#ctx0" brushRef="#br0">73 58 24575,'0'-51'0,"0"44"0,0 34 0,-6 77 0,-32 175 0,32-243 0,-10 30-1365,9-43-5461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5.211"/>
    </inkml:context>
    <inkml:brush xml:id="br0">
      <inkml:brushProperty name="width" value="0.05" units="cm"/>
      <inkml:brushProperty name="height" value="0.05" units="cm"/>
      <inkml:brushProperty name="color" value="#F6630D"/>
    </inkml:brush>
  </inkml:definitions>
  <inkml:trace contextRef="#ctx0" brushRef="#br0">63 36 24575,'-4'-4'0,"1"0"0,-1 1 0,0-1 0,-1 1 0,1 0 0,-1 0 0,1 1 0,-1-1 0,0 1 0,-7-3 0,11 5 0,1 0 0,-1 0 0,1 1 0,0-1 0,-1 0 0,1 0 0,0 0 0,-1 0 0,1 1 0,0-1 0,0 0 0,-1 0 0,1 1 0,0-1 0,-1 0 0,1 0 0,0 1 0,0-1 0,0 0 0,-1 1 0,1-1 0,0 0 0,0 1 0,0-1 0,0 0 0,0 1 0,0-1 0,0 0 0,0 1 0,0-1 0,0 1 0,0-1 0,0 0 0,0 1 0,0-1 0,0 0 0,0 1 0,0-1 0,0 0 0,0 1 0,0-1 0,1 1 0,-1-1 0,0 0 0,0 0 0,0 1 0,1-1 0,-1 1 0,11 22 0,-10-21 0,41 78 0,119 238 0,-121-230 0,47 157 0,-84-232-273,0 0 0,0 0 0,-1 1 0,0 17 0,-4-1-6553</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6.695"/>
    </inkml:context>
    <inkml:brush xml:id="br0">
      <inkml:brushProperty name="width" value="0.05" units="cm"/>
      <inkml:brushProperty name="height" value="0.05" units="cm"/>
      <inkml:brushProperty name="color" value="#F6630D"/>
    </inkml:brush>
  </inkml:definitions>
  <inkml:trace contextRef="#ctx0" brushRef="#br0">60 121 24575,'-3'21'0,"0"0"0,-1-1 0,-11 32 0,-11 49 0,24-88 0,-4 36 0,6-46 0,-1 0 0,1 1 0,0-1 0,1 0 0,-1 0 0,0 1 0,1-1 0,0 0 0,0 0 0,0 0 0,2 4 0,-3-6 0,1-1 0,-1 1 0,1-1 0,-1 1 0,1-1 0,0 1 0,-1-1 0,1 1 0,-1-1 0,1 0 0,0 0 0,0 1 0,-1-1 0,1 0 0,0 0 0,-1 0 0,1 1 0,0-1 0,0 0 0,-1 0 0,1 0 0,0 0 0,-1-1 0,1 1 0,0 0 0,0 0 0,-1 0 0,1 0 0,0-1 0,-1 1 0,1 0 0,0-1 0,-1 1 0,1-1 0,0 1 0,-1 0 0,1-2 0,23-19 0,-23 21 0,82-105 0,-64 79 0,1 0 0,1 1 0,45-42 0,-65 66 0,0 1 0,-1-1 0,1 0 0,0 1 0,-1-1 0,1 1 0,0-1 0,0 1 0,-1-1 0,1 1 0,0 0 0,0-1 0,0 1 0,0 0 0,0-1 0,0 1 0,-1 0 0,1 0 0,0 0 0,0 0 0,0 0 0,0 0 0,0 0 0,0 0 0,0 0 0,0 1 0,0-1 0,-1 0 0,1 1 0,0-1 0,0 0 0,0 1 0,0-1 0,-1 1 0,1-1 0,0 1 0,-1 0 0,1-1 0,0 1 0,-1 0 0,1-1 0,-1 1 0,1 0 0,-1 0 0,1-1 0,-1 1 0,1 0 0,-1 0 0,0 0 0,1 1 0,2 8 0,0 0 0,-1 0 0,2 20 0,-1-10 0,28 90 0,-26-96 0,0 0 0,1-1 0,1 0 0,0 0 0,16 20 0,-21-30 0,0 0 0,0 0 0,0-1 0,1 1 0,-1-1 0,1 1 0,0-1 0,-1 0 0,1 0 0,0 0 0,0 0 0,1-1 0,-1 1 0,0-1 0,1 0 0,-1 0 0,0 0 0,1 0 0,-1-1 0,1 1 0,-1-1 0,1 0 0,-1 0 0,1 0 0,0-1 0,-1 1 0,1-1 0,-1 0 0,0 0 0,1 0 0,-1 0 0,0-1 0,0 1 0,1-1 0,-1 0 0,0 0 0,5-4 0,1-2 0,1-1 0,-2 0 0,1 0 0,-1-1 0,0 0 0,-1-1 0,0 1 0,-1-1 0,7-17 0,-2-1 0,-1 0 0,-2 0 0,-1-1 0,-1 0 0,-1-1 0,-2 1 0,-1-1 0,-4-60 0,1 86 0,1 1 0,-1 0 0,0 0 0,0 0 0,0-1 0,0 1 0,-4-6 0,3 9-1365</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7.051"/>
    </inkml:context>
    <inkml:brush xml:id="br0">
      <inkml:brushProperty name="width" value="0.05" units="cm"/>
      <inkml:brushProperty name="height" value="0.05" units="cm"/>
      <inkml:brushProperty name="color" value="#F6630D"/>
    </inkml:brush>
  </inkml:definitions>
  <inkml:trace contextRef="#ctx0" brushRef="#br0">0 108 24575,'2'0'0,"0"0"0,0-1 0,0 0 0,0 1 0,0-1 0,0 0 0,-1 0 0,1 0 0,0 0 0,-1 0 0,1 0 0,0 0 0,-1-1 0,1 1 0,1-3 0,21-27 0,-18 23 0,-3 4 0,0 0 0,0 0 0,1 0 0,-1 0 0,1 1 0,0 0 0,0 0 0,0 0 0,0 0 0,1 0 0,-1 1 0,1 0 0,0 0 0,-1 0 0,1 1 0,0-1 0,0 1 0,0 0 0,0 1 0,0-1 0,0 1 0,0 0 0,0 0 0,1 1 0,-1 0 0,0-1 0,6 3 0,-5-1 0,0 1 0,1-1 0,-1 1 0,0 1 0,-1-1 0,1 1 0,-1 0 0,1 0 0,-1 0 0,0 1 0,-1 0 0,1 0 0,-1 0 0,0 1 0,0-1 0,-1 1 0,1 0 0,-1 0 0,-1 0 0,4 9 0,3 17 0,-1 0 0,-1 0 0,-2 1 0,2 59 0,-6-78-170,-1 1-1,2-1 0,0 1 1,0-1-1,2 0 0,-1 0 1,8 17-1,-1-14-6655</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7.410"/>
    </inkml:context>
    <inkml:brush xml:id="br0">
      <inkml:brushProperty name="width" value="0.05" units="cm"/>
      <inkml:brushProperty name="height" value="0.05" units="cm"/>
      <inkml:brushProperty name="color" value="#F6630D"/>
    </inkml:brush>
  </inkml:definitions>
  <inkml:trace contextRef="#ctx0" brushRef="#br0">0 72 24575,'5'-4'0,"6"-3"0,10 2 0,11 0 0,10 1 0,6-2 0,10-1 0,8 0 0,3 3 0,-2 0 0,-2 3 0,-4-5 0,-6 0 0,-14 0-8191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8.736"/>
    </inkml:context>
    <inkml:brush xml:id="br0">
      <inkml:brushProperty name="width" value="0.05" units="cm"/>
      <inkml:brushProperty name="height" value="0.05" units="cm"/>
      <inkml:brushProperty name="color" value="#F6630D"/>
    </inkml:brush>
  </inkml:definitions>
  <inkml:trace contextRef="#ctx0" brushRef="#br0">1 86 24575,'0'-2'0,"0"-1"0,0 0 0,1 0 0,-1 0 0,1 0 0,-1 1 0,1-1 0,0 0 0,0 1 0,0-1 0,1 1 0,-1-1 0,1 1 0,-1-1 0,1 1 0,0 0 0,2-3 0,0 2 0,-1 0 0,1 0 0,1 1 0,-1-1 0,0 1 0,1 0 0,-1 0 0,1 0 0,5-1 0,10-1 0,0 1 0,0 1 0,38 0 0,-48 2 0,227 15 0,-150-6 0,87-3 0,-132-10-1365,-10-2-5461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4.497"/>
    </inkml:context>
    <inkml:brush xml:id="br0">
      <inkml:brushProperty name="width" value="0.05" units="cm"/>
      <inkml:brushProperty name="height" value="0.05" units="cm"/>
      <inkml:brushProperty name="color" value="#F6630D"/>
    </inkml:brush>
  </inkml:definitions>
  <inkml:trace contextRef="#ctx0" brushRef="#br0">857 57 24575,'5'-2'0,"0"1"0,0-1 0,0 0 0,-1 0 0,1-1 0,-1 1 0,0-1 0,0 0 0,0 0 0,0-1 0,0 1 0,-1-1 0,1 0 0,4-7 0,-8 11 0,0 0 0,0 0 0,0 0 0,1 0 0,-1 0 0,0 0 0,0-1 0,0 1 0,0 0 0,0 0 0,0 0 0,1 0 0,-1-1 0,0 1 0,0 0 0,0 0 0,0 0 0,0 0 0,0-1 0,0 1 0,0 0 0,0 0 0,0 0 0,0-1 0,0 1 0,0 0 0,0 0 0,0 0 0,0-1 0,0 1 0,0 0 0,0 0 0,0 0 0,0 0 0,0-1 0,-1 1 0,1 0 0,0 0 0,0 0 0,0 0 0,0-1 0,0 1 0,0 0 0,-1 0 0,1 0 0,0 0 0,0 0 0,0 0 0,0 0 0,-1-1 0,-13 3 0,-18 11 0,-77 53 0,3 5 0,3 4 0,3 4 0,-121 126 0,178-161 0,-59 78 0,90-105 0,0 1 0,1 1 0,0 0 0,2 0 0,0 1 0,1 0 0,1 0 0,-4 24 0,9-39-151,2 1-1,-1-1 0,1 1 0,-1 0 1,2-1-1,-1 1 0,1-1 1,2 11-1,4 2-6674</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4.868"/>
    </inkml:context>
    <inkml:brush xml:id="br0">
      <inkml:brushProperty name="width" value="0.05" units="cm"/>
      <inkml:brushProperty name="height" value="0.05" units="cm"/>
      <inkml:brushProperty name="color" value="#F6630D"/>
    </inkml:brush>
  </inkml:definitions>
  <inkml:trace contextRef="#ctx0" brushRef="#br0">276 0 24575,'-2'15'0,"0"-1"0,-1 0 0,0 0 0,-1 0 0,-1 0 0,-10 19 0,2-1 0,-75 170 0,53-130 0,4 0 0,-33 116 0,57-158-1365,3-4-5461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9.594"/>
    </inkml:context>
    <inkml:brush xml:id="br0">
      <inkml:brushProperty name="width" value="0.05" units="cm"/>
      <inkml:brushProperty name="height" value="0.05" units="cm"/>
      <inkml:brushProperty name="color" value="#F6630D"/>
    </inkml:brush>
  </inkml:definitions>
  <inkml:trace contextRef="#ctx0" brushRef="#br0">57 0 24575,'-5'0'0,"-6"0"0,-1 5 0,2 5 0,2 7 0,2 9 0,3 6 0,2 5 0,0 2 0,1 3 0,1 5 0,-1-3 0,5-2 0,2-5 0,-1-4 0,-1-7-8191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9.965"/>
    </inkml:context>
    <inkml:brush xml:id="br0">
      <inkml:brushProperty name="width" value="0.05" units="cm"/>
      <inkml:brushProperty name="height" value="0.05" units="cm"/>
      <inkml:brushProperty name="color" value="#F6630D"/>
    </inkml:brush>
  </inkml:definitions>
  <inkml:trace contextRef="#ctx0" brushRef="#br0">109 364 24575,'-13'-25'0,"-48"-105"0,54 111 0,0-1 0,1 0 0,1-1 0,-4-34 0,9 52 0,0 0 0,-1 1 0,1-1 0,0 0 0,1 0 0,-1 1 0,0-1 0,1 0 0,0 0 0,-1 1 0,1-1 0,0 1 0,0-1 0,1 1 0,-1-1 0,0 1 0,1-1 0,0 1 0,2-3 0,-1 3 0,0 0 0,0 0 0,0 0 0,0 0 0,0 1 0,0 0 0,0-1 0,1 1 0,-1 0 0,0 0 0,1 1 0,-1-1 0,6 1 0,6 0 0,1 1 0,0 0 0,0 1 0,-1 1 0,25 8 0,-7-1 0,0 2 0,44 23 0,-65-29 0,1 1 0,-1 1 0,0 0 0,0 1 0,-1 0 0,-1 1 0,1 0 0,13 18 0,-21-25 0,-1 1 0,0-1 0,0 1 0,0 0 0,0-1 0,-1 1 0,0 0 0,1 0 0,-1 0 0,-1 0 0,1 0 0,-1 0 0,1 0 0,-1 1 0,0-1 0,0 0 0,-1 0 0,0 0 0,1 0 0,-1 0 0,0 0 0,-1 0 0,1 0 0,-1-1 0,0 1 0,0 0 0,0-1 0,0 1 0,-1-1 0,1 0 0,-1 0 0,0 0 0,-3 3 0,-5 4 0,-1 0 0,0-1 0,0-1 0,-1 0 0,0 0 0,0-1 0,-28 9 0,-3-1-1365,4-2-5461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0.341"/>
    </inkml:context>
    <inkml:brush xml:id="br0">
      <inkml:brushProperty name="width" value="0.05" units="cm"/>
      <inkml:brushProperty name="height" value="0.05" units="cm"/>
      <inkml:brushProperty name="color" value="#F6630D"/>
    </inkml:brush>
  </inkml:definitions>
  <inkml:trace contextRef="#ctx0" brushRef="#br0">293 140 24575,'-1'2'0,"0"0"0,0 0 0,1 0 0,-1 0 0,-1 0 0,1 0 0,0 0 0,0-1 0,-1 1 0,1 0 0,-1-1 0,1 1 0,-3 1 0,-6 7 0,-11 20 0,2 1 0,-26 57 0,-10 16 0,36-72 0,6-9 0,-2 0 0,0-1 0,-19 21 0,33-42 0,1 0 0,-1 0 0,1-1 0,-1 1 0,0 0 0,1 0 0,-1-1 0,0 1 0,0 0 0,0-1 0,1 1 0,-1-1 0,0 1 0,0-1 0,0 0 0,0 1 0,0-1 0,0 0 0,0 1 0,0-1 0,0 0 0,0 0 0,-2 0 0,3-1 0,-1 1 0,1-1 0,-1 0 0,1 0 0,-1 1 0,1-1 0,-1 0 0,1 0 0,0 0 0,-1 1 0,1-1 0,0 0 0,0 0 0,0 0 0,0 0 0,0 0 0,0 0 0,0 1 0,0-1 0,0-1 0,9-52 0,8-4 0,2 1 0,3 1 0,2 1 0,3 2 0,41-64 0,-59 104 0,1 0 0,0 1 0,1 0 0,0 0 0,1 1 0,20-14 0,-30 23 0,1 0 0,0 0 0,0 0 0,0 1 0,1-1 0,-1 0 0,0 1 0,1 0 0,-1 0 0,1 0 0,-1 0 0,1 1 0,-1 0 0,1-1 0,-1 1 0,1 0 0,0 1 0,-1-1 0,1 0 0,-1 1 0,1 0 0,-1 0 0,1 0 0,-1 1 0,0-1 0,0 1 0,1-1 0,-1 1 0,0 0 0,0 0 0,-1 1 0,1-1 0,0 0 0,3 6 0,4 5 9,0 1 0,-1 0 0,-1 1-1,0 0 1,-1 0 0,-1 1 0,0 0 0,-1 0 0,-1 0-1,0 1 1,1 18 0,0 25-547,-4 105-1,-2-142 145,0 10-6432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8.307"/>
    </inkml:context>
    <inkml:brush xml:id="br0">
      <inkml:brushProperty name="width" value="0.05" units="cm"/>
      <inkml:brushProperty name="height" value="0.05" units="cm"/>
      <inkml:brushProperty name="color" value="#F6630D"/>
    </inkml:brush>
  </inkml:definitions>
  <inkml:trace contextRef="#ctx0" brushRef="#br0">1 348 24575,'0'-16'0,"2"1"0,0-1 0,1 1 0,1 0 0,7-22 0,34-70 0,-40 97 0,0 0 0,0 0 0,1 1 0,0 0 0,1 0 0,14-15 0,-19 22 0,0 1 0,-1-1 0,1 0 0,1 1 0,-1-1 0,0 1 0,0 0 0,0 0 0,1 0 0,-1 0 0,1 0 0,-1 0 0,0 1 0,1-1 0,0 1 0,-1 0 0,1-1 0,-1 1 0,1 1 0,-1-1 0,1 0 0,-1 0 0,1 1 0,-1 0 0,1-1 0,-1 1 0,1 0 0,-1 0 0,0 0 0,0 0 0,1 1 0,-1-1 0,0 1 0,0-1 0,2 3 0,4 4 0,1 0 0,-1 1 0,-1 0 0,0 0 0,0 1 0,9 18 0,25 68 0,-31-69 0,1 0 0,21 36 0,-31-61 0,0 0 0,0-1 0,0 1 0,0 0 0,0-1 0,1 1 0,-1-1 0,0 1 0,1-1 0,-1 1 0,1-1 0,-1 0 0,1 0 0,0 0 0,-1 0 0,1 0 0,0 0 0,0 0 0,0-1 0,0 1 0,0-1 0,0 1 0,0-1 0,0 0 0,0 0 0,3 0 0,-3-1 0,1 0 0,-1 0 0,1 0 0,-1-1 0,0 1 0,0-1 0,0 1 0,0-1 0,0 0 0,0 0 0,0 0 0,-1 0 0,1 0 0,-1 0 0,1 0 0,-1-1 0,0 1 0,0 0 0,0-1 0,1-3 0,3-10 0,0 0 0,-1-1 0,-1 0 0,-1 0 0,1-20 0,-5-90 0,0 72 0,3 33 0,1 31 0,5 19 0,14 27-1365,-12-29-5461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0.685"/>
    </inkml:context>
    <inkml:brush xml:id="br0">
      <inkml:brushProperty name="width" value="0.05" units="cm"/>
      <inkml:brushProperty name="height" value="0.05" units="cm"/>
      <inkml:brushProperty name="color" value="#F6630D"/>
    </inkml:brush>
  </inkml:definitions>
  <inkml:trace contextRef="#ctx0" brushRef="#br0">1 169 24575,'0'-10'0,"4"-7"0,7-6 0,6-3 0,4 3 0,9 0 0,7 4 0,8 6 0,5 5 0,3 3 0,-7 3-8191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1.823"/>
    </inkml:context>
    <inkml:brush xml:id="br0">
      <inkml:brushProperty name="width" value="0.05" units="cm"/>
      <inkml:brushProperty name="height" value="0.05" units="cm"/>
      <inkml:brushProperty name="color" value="#F6630D"/>
    </inkml:brush>
  </inkml:definitions>
  <inkml:trace contextRef="#ctx0" brushRef="#br0">178 232 24575,'5'-22'0,"0"13"0,-4 8 0,-1 1 0,0 0 0,0 0 0,0 0 0,0 0 0,0 0 0,0 0 0,1 0 0,-1 0 0,0 0 0,0 0 0,0 0 0,0 0 0,0 0 0,1 0 0,-1 0 0,0 0 0,0 0 0,0 0 0,0 0 0,0 0 0,0 0 0,1 0 0,-1 0 0,0 0 0,0 0 0,0 0 0,0 0 0,0 0 0,0 0 0,1 1 0,-1-1 0,0 0 0,0 0 0,0 0 0,0 0 0,0 0 0,0 0 0,0 0 0,0 0 0,0 1 0,0-1 0,0 0 0,1 0 0,-1 0 0,0 0 0,0 0 0,0 1 0,0-1 0,0 0 0,0 0 0,0 0 0,0 3 0,1-1 0,-1 0 0,0 1 0,1-1 0,-1 0 0,0 1 0,0-1 0,-1 1 0,1-1 0,0 0 0,-1 1 0,0-1 0,0 3 0,-15 34 0,9-24 0,-126 276 0,131-286 0,-1 0 0,0 0 0,0 0 0,0-1 0,-1 1 0,-7 7 0,11-12 0,0 0 0,0 0 0,0 0 0,0 0 0,0 1 0,-1-1 0,1 0 0,0 0 0,0 0 0,0 0 0,0 0 0,0 0 0,0 0 0,0 0 0,-1 0 0,1 0 0,0 0 0,0 0 0,0 0 0,0 0 0,0 0 0,0 0 0,-1 0 0,1 0 0,0 0 0,0 0 0,0 0 0,0 0 0,0 0 0,0 0 0,-1 0 0,1 0 0,0 0 0,0 0 0,0 0 0,0 0 0,0 0 0,0-1 0,0 1 0,0 0 0,-1 0 0,1 0 0,0 0 0,0 0 0,0 0 0,0 0 0,0 0 0,0-1 0,0 1 0,0 0 0,-1-11 0,3-12 0,5-10 0,1 0 0,2 0 0,2 1 0,25-53 0,-8 31 0,63-88 0,-77 121 0,0 1 0,1 0 0,2 1 0,-1 1 0,2 1 0,41-29 0,-57 43 0,1 1 0,0 0 0,-1 1 0,1-1 0,0 1 0,0-1 0,0 1 0,0 1 0,0-1 0,0 0 0,0 1 0,1 0 0,-1 0 0,0 0 0,0 0 0,0 1 0,0 0 0,4 1 0,-2 0 0,0 0 0,-1 1 0,1 0 0,-1 1 0,0-1 0,0 1 0,0 0 0,0 0 0,-1 0 0,8 10 0,1 3 0,-1 2 0,-1 0 0,0 0 0,-2 1 0,13 35 0,-6-5-273,-2 2 0,-2 0 0,-3 0 0,6 104 0,-15-130-6553</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2.195"/>
    </inkml:context>
    <inkml:brush xml:id="br0">
      <inkml:brushProperty name="width" value="0.05" units="cm"/>
      <inkml:brushProperty name="height" value="0.05" units="cm"/>
      <inkml:brushProperty name="color" value="#F6630D"/>
    </inkml:brush>
  </inkml:definitions>
  <inkml:trace contextRef="#ctx0" brushRef="#br0">22 322 24575,'-5'-5'0,"-1"-6"0,0-6 0,2-4 0,5 0 0,7 1 0,8 2 0,5 1 0,8 2 0,9 5 0,7-2 0,5 2 0,4 3 0,-8 2-8191</inkml:trace>
  <inkml:trace contextRef="#ctx0" brushRef="#br0" timeOffset="1">732 48 24575,'0'-4'0,"0"-7"0,0-6 0,0 5 0,0 9 0,0 14 0,0 10 0,0 11 0,0 8 0,-5 8 0,-1 0 0,0 1 0,1 2 0,2-9-8191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2.554"/>
    </inkml:context>
    <inkml:brush xml:id="br0">
      <inkml:brushProperty name="width" value="0.05" units="cm"/>
      <inkml:brushProperty name="height" value="0.05" units="cm"/>
      <inkml:brushProperty name="color" value="#F6630D"/>
    </inkml:brush>
  </inkml:definitions>
  <inkml:trace contextRef="#ctx0" brushRef="#br0">1 237 24575,'0'-25'0,"1"0"0,8-50 0,-8 69 0,0 0 0,1 0 0,0 0 0,0 0 0,0 0 0,1 0 0,0 1 0,0-1 0,0 1 0,1-1 0,0 1 0,0 1 0,0-1 0,0 0 0,1 1 0,0 0 0,7-5 0,-6 7 0,0 0 0,0 0 0,0 0 0,0 1 0,0 0 0,0 0 0,1 1 0,-1 0 0,0 0 0,0 0 0,1 1 0,-1 0 0,0 0 0,0 0 0,0 1 0,0 0 0,0 0 0,6 4 0,13 6 0,0 0 0,37 27 0,-21-11 0,68 62 0,-93-74 0,-1 0 0,0 0 0,-2 2 0,1 0 0,-2 0 0,15 31 0,-24-43 0,0 0 0,-1 0 0,0 0 0,-1 0 0,1 0 0,-1 0 0,0 0 0,-1 1 0,0-1 0,0 0 0,0 1 0,0-1 0,-1 0 0,0 0 0,-1 1 0,-3 10 0,2-10 0,-1 0 0,0 0 0,0 0 0,-1 0 0,0-1 0,0 1 0,0-1 0,-1 0 0,0-1 0,0 0 0,0 0 0,-14 9 0,-55 22-1365,-4-6-5461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3.402"/>
    </inkml:context>
    <inkml:brush xml:id="br0">
      <inkml:brushProperty name="width" value="0.05" units="cm"/>
      <inkml:brushProperty name="height" value="0.05" units="cm"/>
      <inkml:brushProperty name="color" value="#F6630D"/>
    </inkml:brush>
  </inkml:definitions>
  <inkml:trace contextRef="#ctx0" brushRef="#br0">192 145 24575,'8'-8'0,"0"0"0,0-1 0,-1 0 0,-1 0 0,9-16 0,-13 23 0,-1 0 0,0 0 0,0 0 0,-1 0 0,1 0 0,0 0 0,-1 0 0,1 0 0,-1-1 0,0 1 0,1 0 0,-1 0 0,0-1 0,0 1 0,-1 0 0,1 0 0,0 0 0,-1 0 0,0-1 0,1 1 0,-1 0 0,0 0 0,0 0 0,0 0 0,0 0 0,0 0 0,-1 1 0,1-1 0,0 0 0,-1 1 0,0-1 0,1 0 0,-1 1 0,0 0 0,-3-3 0,3 4 0,1-1 0,-1 0 0,0 1 0,1-1 0,-1 1 0,0 0 0,1-1 0,-1 1 0,0 0 0,0 0 0,1 0 0,-1 0 0,0 0 0,0 1 0,1-1 0,-1 0 0,0 1 0,1 0 0,-1-1 0,0 1 0,1 0 0,-1 0 0,1 0 0,-1 0 0,1 0 0,0 0 0,-1 0 0,1 0 0,0 0 0,0 1 0,0-1 0,-1 1 0,0 2 0,-5 5 0,0 2 0,1-1 0,-8 17 0,5-6 0,-73 169 0,71-162 0,2 2 0,1-1 0,2 1 0,-6 52 0,12-77 0,0 1 0,0-1 0,0 1 0,0-1 0,1 1 0,0 0 0,0-1 0,1 0 0,0 1 0,0-1 0,0 0 0,0 0 0,1 0 0,0 0 0,0 0 0,0-1 0,0 1 0,5 4 0,-2-4 0,0-1 0,0 1 0,1-1 0,0 0 0,-1 0 0,2-1 0,-1 0 0,0 0 0,0-1 0,1 1 0,-1-2 0,12 2 0,28 2-273,0-3 0,0-2 0,-1-2 0,59-9 0,-53 3-6553</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3.794"/>
    </inkml:context>
    <inkml:brush xml:id="br0">
      <inkml:brushProperty name="width" value="0.05" units="cm"/>
      <inkml:brushProperty name="height" value="0.05" units="cm"/>
      <inkml:brushProperty name="color" value="#F6630D"/>
    </inkml:brush>
  </inkml:definitions>
  <inkml:trace contextRef="#ctx0" brushRef="#br0">359 1 24575,'-15'-1'0,"1"2"0,-1 0 0,1 0 0,0 1 0,0 1 0,0 1 0,0 0 0,0 0 0,1 2 0,0-1 0,0 2 0,0 0 0,1 0 0,0 1 0,0 1 0,1 0 0,0 0 0,1 1 0,-16 18 0,16-16 0,1 1 0,0 0 0,1 0 0,0 1 0,1 0 0,0 1 0,1-1 0,1 1 0,1 0 0,-4 18 0,7-28 0,0 1 0,0 0 0,1-1 0,-1 1 0,2-1 0,-1 1 0,0 0 0,1-1 0,0 1 0,0-1 0,1 1 0,0-1 0,-1 0 0,2 1 0,-1-1 0,1 0 0,0-1 0,0 1 0,0 0 0,0-1 0,1 1 0,0-1 0,0 0 0,0-1 0,0 1 0,1-1 0,-1 1 0,1-1 0,0-1 0,0 1 0,8 2 0,0 0-341,1-1 0,0-1-1,27 4 1,1-4-6485</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4.152"/>
    </inkml:context>
    <inkml:brush xml:id="br0">
      <inkml:brushProperty name="width" value="0.05" units="cm"/>
      <inkml:brushProperty name="height" value="0.05" units="cm"/>
      <inkml:brushProperty name="color" value="#F6630D"/>
    </inkml:brush>
  </inkml:definitions>
  <inkml:trace contextRef="#ctx0" brushRef="#br0">380 18 24575,'0'-1'0,"0"1"0,0-1 0,0 1 0,0-1 0,0 0 0,0 1 0,0-1 0,0 1 0,0-1 0,0 0 0,0 1 0,0-1 0,0 1 0,-1-1 0,1 0 0,0 1 0,-1-1 0,1 1 0,0-1 0,-1 1 0,1-1 0,0 1 0,-1-1 0,1 1 0,-1 0 0,1-1 0,-1 1 0,1 0 0,-1-1 0,1 1 0,-1 0 0,0-1 0,1 1 0,-1 0 0,1 0 0,-1 0 0,0 0 0,1 0 0,-1 0 0,1-1 0,-1 1 0,0 1 0,1-1 0,-1 0 0,1 0 0,-1 0 0,0 0 0,1 0 0,-1 0 0,1 1 0,-1-1 0,1 0 0,-2 1 0,-1 0 0,1 1 0,-1-1 0,0 0 0,1 1 0,-1 0 0,1 0 0,-1 0 0,1 0 0,-3 4 0,-14 24 0,2 2 0,2 0 0,-16 44 0,-10 22 0,2-18-455,-3-1 0,-59 81 0,77-128-6371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4.526"/>
    </inkml:context>
    <inkml:brush xml:id="br0">
      <inkml:brushProperty name="width" value="0.05" units="cm"/>
      <inkml:brushProperty name="height" value="0.05" units="cm"/>
      <inkml:brushProperty name="color" value="#F6630D"/>
    </inkml:brush>
  </inkml:definitions>
  <inkml:trace contextRef="#ctx0" brushRef="#br0">1 122 24575,'7'-12'0,"0"1"0,1 1 0,0-1 0,15-13 0,-7 7 0,19-14 0,-35 31 0,0-1 0,1 1 0,-1-1 0,1 1 0,-1-1 0,1 1 0,-1 0 0,1-1 0,-1 1 0,1 0 0,-1-1 0,1 1 0,-1 0 0,1 0 0,0 0 0,-1-1 0,1 1 0,0 0 0,-1 0 0,1 0 0,-1 0 0,1 0 0,0 0 0,-1 0 0,1 0 0,0 0 0,-1 1 0,1-1 0,0 0 0,-1 0 0,1 0 0,-1 1 0,1-1 0,-1 0 0,1 1 0,-1-1 0,1 0 0,-1 1 0,1-1 0,-1 1 0,1-1 0,-1 1 0,1-1 0,-1 1 0,0-1 0,1 1 0,-1-1 0,0 1 0,0 0 0,0-1 0,1 1 0,-1-1 0,0 1 0,0 0 0,0-1 0,0 1 0,0 0 0,0-1 0,0 1 0,0 0 0,0-1 0,0 1 0,-1 0 0,1 46 0,-8 46 0,3-57 0,2 0 0,1 0 0,6 60 0,-2-85 0,0-1 0,0 1 0,1-1 0,0 0 0,1 0 0,0 0 0,0-1 0,1 1 0,0-1 0,1 0 0,0-1 0,1 1 0,0-1 0,0 0 0,0-1 0,18 13 0,-21-16 0,0-2 0,0 1 0,1 0 0,-1-1 0,1 0 0,0 0 0,0 0 0,-1-1 0,1 0 0,0 1 0,0-2 0,1 1 0,-1-1 0,0 1 0,7-2 0,-5 0 0,0 0 0,0-1 0,0 0 0,0-1 0,0 1 0,0-1 0,-1 0 0,0-1 0,12-8 0,-2-1 0,0-1 0,-1-1 0,-1 0 0,0-1 0,-1-1 0,17-28 0,-4 1 0,30-70 0,-45 88 0,-2 0 0,0-1 0,-2 0 0,5-36 0,-11 58 15,-1 0 0,0 0 0,0 0 0,0 1 0,-1-1 0,0 0 0,-1-7 0,1 11-44,1 1 1,0-1-1,0 0 1,-1 1-1,1-1 1,0 0-1,-1 1 1,1-1-1,-1 0 0,1 1 1,-1-1-1,1 1 1,-1-1-1,1 1 1,-1-1-1,0 1 1,1-1-1,-1 1 0,0 0 1,1-1-1,-1 1 1,0 0-1,1-1 1,-1 1-1,0 0 0,0 0 1,1 0-1,-1 0 1,0 0-1,0 0 1,1 0-1,-1 0 1,0 0-1,0 0 0,1 0 1,-1 0-1,0 1 1,0-1-1,1 0 1,-1 1-1,0-1 1,1 0-1,-1 1 0,0-1 1,1 1-1,-1-1 1,1 1-1,-1-1 1,1 1-1,-1-1 1,0 2-1,-15 12-6797</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4.869"/>
    </inkml:context>
    <inkml:brush xml:id="br0">
      <inkml:brushProperty name="width" value="0.05" units="cm"/>
      <inkml:brushProperty name="height" value="0.05" units="cm"/>
      <inkml:brushProperty name="color" value="#F6630D"/>
    </inkml:brush>
  </inkml:definitions>
  <inkml:trace contextRef="#ctx0" brushRef="#br0">393 108 24575,'2'-1'0,"-1"-1"0,1 1 0,-1-1 0,1 1 0,-1-1 0,0 0 0,0 0 0,0 1 0,0-1 0,0 0 0,0 0 0,0 0 0,0 0 0,-1 0 0,1-1 0,-1 1 0,0 0 0,1 0 0,-1 0 0,0 0 0,0 0 0,-1-1 0,1 1 0,0 0 0,-1 0 0,1 0 0,-1 0 0,0 0 0,1 0 0,-1 0 0,0 0 0,0 0 0,-1 0 0,-1-3 0,0 2 0,0 0 0,0 0 0,-1 0 0,1 0 0,-1 0 0,0 1 0,0-1 0,0 1 0,0 0 0,0 0 0,0 1 0,0-1 0,-1 1 0,1 0 0,-8-1 0,1 2 0,-1 0 0,1 1 0,0 0 0,0 1 0,1 0 0,-1 0 0,0 1 0,1 1 0,-1 0 0,1 0 0,0 1 0,0 1 0,1-1 0,-11 9 0,2 0 0,1 1 0,0 0 0,1 1 0,1 1 0,-27 36 0,37-45 0,1-1 0,-1 1 0,1 0 0,0 0 0,1 0 0,0 1 0,1-1 0,-1 1 0,1 0 0,1-1 0,0 1 0,0 0 0,1 18 0,1-20 0,1 0 0,-1 0 0,1 0 0,0 0 0,1 0 0,0 0 0,0-1 0,0 1 0,1-1 0,0 0 0,0 0 0,1 0 0,-1 0 0,1-1 0,1 0 0,-1 0 0,10 7 0,1-2-170,1 0-1,0-1 0,1 0 1,0-2-1,0 0 0,0-1 1,29 5-1,12 0-6655</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19.145"/>
    </inkml:context>
    <inkml:brush xml:id="br0">
      <inkml:brushProperty name="width" value="0.05" units="cm"/>
      <inkml:brushProperty name="height" value="0.05" units="cm"/>
      <inkml:brushProperty name="color" value="#F6630D"/>
    </inkml:brush>
  </inkml:definitions>
  <inkml:trace contextRef="#ctx0" brushRef="#br0">2173 227 24575,'-4'-2'0,"1"0"0,0 0 0,-1 0 0,1 0 0,-1 0 0,0 1 0,1 0 0,-1-1 0,-5 0 0,-6-2 0,-51-15 2,0 2-1,-2 3 0,1 4 1,-2 2-1,1 3 1,-105 6-1,114 4-16,-1 3-1,1 2 1,1 2 0,0 3-1,1 3 1,0 2 0,-95 49-1,87-31-25,2 2 1,1 3-1,3 3 0,2 2 0,2 2 0,2 4 1,2 1-1,-46 67 0,38-38 8,4 3 0,3 2 0,5 2 0,4 2 0,-43 133 0,67-167 33,3 1 0,3 1 0,2 0 0,3 0 0,2 1 0,3 66 0,5-86 0,2-1 0,2 1 0,1-1 0,2-1 0,2 1 0,2-2 0,1 0 0,3 0 0,39 69 0,-32-71 0,2-2 0,1 0 0,1-2 0,2-1 0,2-2 0,0-1 0,2-1 0,1-2 0,1-2 0,46 24 0,-22-18 0,2-3 0,1-3 0,1-2 0,1-4 0,129 21 0,-56-23-247,1-6 0,0-6 0,0-6 0,0-6 0,-1-7 0,170-38 0,-154 15-41,-1-6 0,-3-6-1,-2-8 1,-2-5 0,169-102 0,-212 102 198,-3-4 1,-3-4-1,-3-4 1,113-118-1,-159 142 40,-3-1 1,-2-2-1,-3-3 0,-2-1 0,-2-1 1,-3-2-1,-3-1 0,44-132 0,-63 152 50,-2 0 0,-1 0 0,-2-1 0,-3 0 0,-1 0 0,-2 0 0,-9-77 0,3 85 0,-2-1 0,-1 1 0,-2 1 0,-1 0 0,-1 0 0,-2 1 0,-2 1 0,-1 1 0,-35-48 0,21 41 0,-1 2 0,-2 2 0,-2 0 0,-1 3 0,-1 1 0,-1 2 0,-2 2 0,-1 2 0,-63-27 0,5 11 0,-1 4 0,-1 5 0,-131-22 0,-153 3-526,219 39-2107</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9.181"/>
    </inkml:context>
    <inkml:brush xml:id="br0">
      <inkml:brushProperty name="width" value="0.05" units="cm"/>
      <inkml:brushProperty name="height" value="0.05" units="cm"/>
      <inkml:brushProperty name="color" value="#F6630D"/>
    </inkml:brush>
  </inkml:definitions>
  <inkml:trace contextRef="#ctx0" brushRef="#br0">0 306 24575,'15'-14'0,"1"1"0,27-17 0,-43 29 0,1 1 0,-1-1 0,0 1 0,1-1 0,-1 1 0,1-1 0,0 1 0,-1 0 0,1-1 0,-1 1 0,1 0 0,0 0 0,-1-1 0,1 1 0,-1 0 0,1 0 0,0 0 0,-1 0 0,1 0 0,0 0 0,-1 0 0,1 0 0,0 0 0,-1 0 0,1 0 0,0 0 0,-1 0 0,1 1 0,0-1 0,-1 0 0,1 0 0,-1 1 0,1-1 0,0 0 0,-1 1 0,1-1 0,-1 1 0,1-1 0,-1 1 0,0-1 0,1 1 0,-1-1 0,1 1 0,-1-1 0,0 1 0,1 0 0,-1-1 0,0 1 0,0-1 0,0 1 0,1 0 0,-1-1 0,0 1 0,0 0 0,0-1 0,0 1 0,0 0 0,0 0 0,-4 48 0,3-41 0,-3 20 0,0-9 0,2 0 0,-1 31 0,3-46 0,0 0 0,1 0 0,-1 0 0,1-1 0,-1 1 0,1 0 0,0 0 0,1-1 0,-1 1 0,0-1 0,1 1 0,0-1 0,0 1 0,0-1 0,0 0 0,1 0 0,-1 0 0,6 4 0,-6-5 0,-1-1 0,1 0 0,0 0 0,0 0 0,0 0 0,0-1 0,0 1 0,0 0 0,0-1 0,0 0 0,0 1 0,0-1 0,0 0 0,0 0 0,0 0 0,0 0 0,0 0 0,0-1 0,3 0 0,-1 0 0,0-1 0,0 1 0,0-1 0,0 0 0,0-1 0,0 1 0,0-1 0,5-4 0,-1-1 0,0 0 0,0-1 0,-1 0 0,0 0 0,-1 0 0,7-14 0,-10 17 0,0-1 0,-1 0 0,0 1 0,0-1 0,-1 0 0,0 0 0,0 0 0,-1 0 0,0 0 0,0 0 0,0 1 0,-1-1 0,-1-8 0,1 11 0,0 0 0,0 1 0,-1-1 0,1 0 0,-1 0 0,0 1 0,0-1 0,0 1 0,0-1 0,0 1 0,-1 0 0,1 0 0,-1 0 0,0 0 0,0 0 0,0 1 0,-1-1 0,1 1 0,0 0 0,-1 0 0,0 0 0,1 1 0,-6-2 0,2 1 0,18 5 0,24 5 0,1-7 0,0-1 0,0-2 0,0-1 0,-1-2 0,0-2 0,60-18 0,-87 22 0,1 0 0,-1-1 0,14-8 0,-21 12 0,0-1 0,0 0 0,0 1 0,0-1 0,0 0 0,0 0 0,0 0 0,0 0 0,-1 0 0,1 0 0,0 0 0,0 0 0,-1 0 0,1 0 0,0-2 0,-1 2 0,0 0 0,0 0 0,-1 0 0,1 1 0,0-1 0,0 0 0,-1 0 0,1 1 0,-1-1 0,1 0 0,0 1 0,-1-1 0,1 0 0,-1 1 0,0-1 0,1 1 0,-1-1 0,1 1 0,-1-1 0,0 1 0,1-1 0,-1 1 0,0 0 0,0-1 0,1 1 0,-1 0 0,0-1 0,-1 1 0,-1-2 0,-1 1 0,0-1 0,0 1 0,0 0 0,0 0 0,0 1 0,0-1 0,0 1 0,0-1 0,0 1 0,0 1 0,0-1 0,0 0 0,0 1 0,0 0 0,0 0 0,0 0 0,1 1 0,-1-1 0,0 1 0,1 0 0,-1 0 0,1 0 0,-1 0 0,1 1 0,-3 2 0,0 1 0,1 0 0,1 0 0,-1 0 0,1 0 0,0 1 0,0-1 0,1 1 0,0 0 0,0 0 0,1 1 0,0-1 0,0 0 0,-1 11 0,2-12 0,1 1 0,-1-1 0,1 1 0,0-1 0,1 1 0,-1-1 0,1 1 0,0-1 0,1 0 0,0 0 0,0 1 0,0-1 0,1-1 0,0 1 0,5 8 0,-5-11 0,0 1 0,0-2 0,0 1 0,0 0 0,1 0 0,-1-1 0,1 0 0,0 0 0,-1 0 0,1 0 0,0-1 0,0 1 0,1-1 0,-1 0 0,0 0 0,0 0 0,0-1 0,1 0 0,-1 0 0,0 0 0,0 0 0,1 0 0,-1-1 0,0 0 0,0 0 0,5-2 0,0 1 0,0-1 0,-1 0 0,1-1 0,-1 0 0,0-1 0,0 0 0,0 0 0,-1 0 0,0-1 0,0 0 0,0 0 0,-1-1 0,0 0 0,0 0 0,0-1 0,-1 1 0,0-1 0,-1 0 0,0-1 0,0 1 0,-1-1 0,3-9 0,0-4 0,0-1 0,-2-1 0,0 1 0,-2 0 0,-1-1 0,0 0 0,-5-34 0,4 55 0,0 1 0,0-1 0,-1 0 0,1 0 0,-1 1 0,0-1 0,0 1 0,0-1 0,0 1 0,0-1 0,0 1 0,-2-3 0,2 5 0,1 0 0,0 0 0,0 0 0,0-1 0,-1 1 0,1 0 0,0 0 0,0 0 0,-1 0 0,1 0 0,0 0 0,0 0 0,0 0 0,-1 0 0,1 0 0,0 0 0,0 0 0,-1 0 0,1 0 0,0 0 0,0 0 0,-1 0 0,1 0 0,0 0 0,0 0 0,0 1 0,-1-1 0,1 0 0,0 0 0,0 0 0,0 0 0,0 0 0,-1 0 0,1 1 0,0-1 0,0 0 0,0 0 0,0 0 0,0 1 0,-1-1 0,-7 23 0,1 11 40,0 1 0,-1 61 0,8-82-189,0 0 1,1 0-1,1 0 1,0 0-1,1-1 1,0 1-1,1-1 1,1 0-1,12 25 1,-3-16-6678</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19.939"/>
    </inkml:context>
    <inkml:brush xml:id="br0">
      <inkml:brushProperty name="width" value="0.05" units="cm"/>
      <inkml:brushProperty name="height" value="0.05" units="cm"/>
      <inkml:brushProperty name="color" value="#F6630D"/>
    </inkml:brush>
  </inkml:definitions>
  <inkml:trace contextRef="#ctx0" brushRef="#br0">483 250 24575,'2'-1'0,"1"0"0,-1 1 0,1-1 0,-1 0 0,1 0 0,-1 0 0,0 0 0,1-1 0,-1 1 0,0-1 0,0 1 0,0-1 0,0 0 0,0 0 0,0 0 0,-1 0 0,1 0 0,2-4 0,1-2 0,0 0 0,0 0 0,5-16 0,-8 20 0,-1 0 0,1 0 0,-1-1 0,0 1 0,0 0 0,-1-1 0,1 1 0,-1-1 0,0 1 0,0 0 0,-1-1 0,1 1 0,-1 0 0,0-1 0,0 1 0,-1 0 0,1 0 0,-1 0 0,0 0 0,0 0 0,0 0 0,0 0 0,-1 0 0,-4-4 0,1 2 0,0 0 0,-1 1 0,1 0 0,-1 1 0,0 0 0,0 0 0,0 0 0,-1 1 0,0 0 0,1 0 0,-1 1 0,-13-3 0,-1 2 0,0 0 0,0 2 0,0 0 0,0 2 0,0 0 0,0 1 0,0 1 0,0 2 0,0 0 0,1 1 0,0 1 0,0 1 0,1 0 0,0 2 0,-24 15 0,39-22 0,1 0 0,-1 1 0,1-1 0,0 1 0,0 0 0,0 0 0,1 0 0,-1 0 0,1 1 0,0-1 0,0 1 0,0 0 0,1 0 0,0 0 0,0 0 0,0 1 0,-1 6 0,2-6 0,1 0 0,0 0 0,0 0 0,1 0 0,0 0 0,0 0 0,0 0 0,1 0 0,0 0 0,0-1 0,0 1 0,1-1 0,0 0 0,0 1 0,7 7 0,6 8 0,2-1 0,0-1 0,1 0 0,1-2 0,1 0 0,33 20 0,147 73 0,-178-98 0,13 6 0,33 16 0,93 62 0,-156-92 0,0 1 0,0 0 0,-1 0 0,0 0 0,1 0 0,-2 1 0,8 10 0,-11-14 0,0 0 0,0-1 0,0 1 0,0 0 0,0 0 0,-1 0 0,1 0 0,-1 1 0,0-1 0,1 0 0,-1 0 0,0 0 0,0 0 0,0 0 0,-1 0 0,1 0 0,0 0 0,-1 0 0,0 0 0,1 0 0,-1 0 0,0 0 0,0 0 0,0 0 0,0 0 0,0 0 0,0-1 0,-1 1 0,1 0 0,-3 1 0,-2 3 0,-1-1 0,1-1 0,-1 1 0,0-1 0,0 0 0,-1 0 0,1-1 0,-1 0 0,-15 3 0,-79 12 0,82-15 0,-26 3-227,0-2-1,-1-2 1,0-2-1,1-2 1,-76-12-1,73 2-6598</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20.296"/>
    </inkml:context>
    <inkml:brush xml:id="br0">
      <inkml:brushProperty name="width" value="0.05" units="cm"/>
      <inkml:brushProperty name="height" value="0.05" units="cm"/>
      <inkml:brushProperty name="color" value="#F6630D"/>
    </inkml:brush>
  </inkml:definitions>
  <inkml:trace contextRef="#ctx0" brushRef="#br0">1 22 24575,'8'-4'0,"0"1"0,0 0 0,0 0 0,0 1 0,0 0 0,1 0 0,-1 1 0,1 0 0,10 1 0,-15 0 0,0 0 0,0 0 0,0 1 0,0 0 0,0 0 0,0 0 0,0 0 0,-1 0 0,1 1 0,0 0 0,-1-1 0,1 1 0,-1 1 0,0-1 0,1 0 0,-1 1 0,0 0 0,-1 0 0,1 0 0,0 0 0,2 5 0,6 15 0,-1 2 0,-1-1 0,-1 1 0,-1 0 0,-1 1 0,3 38 0,2 3 0,5 6 40,4-2 0,36 90 0,75 131-1525,-116-260-5341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20.653"/>
    </inkml:context>
    <inkml:brush xml:id="br0">
      <inkml:brushProperty name="width" value="0.05" units="cm"/>
      <inkml:brushProperty name="height" value="0.05" units="cm"/>
      <inkml:brushProperty name="color" value="#F6630D"/>
    </inkml:brush>
  </inkml:definitions>
  <inkml:trace contextRef="#ctx0" brushRef="#br0">45 255 24575,'0'-9'0,"0"-18"0,0-12 0,0-5 0,5 0 0,5 8 0,7 10 0,5 9 0,3 8 0,6 5 0,8 9 0,6 2 0,5 6 0,3 4 0,-7 0-8191</inkml:trace>
  <inkml:trace contextRef="#ctx0" brushRef="#br0" timeOffset="1">18 419 24575,'-9'0'0,"1"5"0,7 1 0,18 0 0,19-2 0,18 0 0,18 2 0,11 2 0,10 3 0,3-1 0,-15-1-8191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21.367"/>
    </inkml:context>
    <inkml:brush xml:id="br0">
      <inkml:brushProperty name="width" value="0.05" units="cm"/>
      <inkml:brushProperty name="height" value="0.05" units="cm"/>
      <inkml:brushProperty name="color" value="#F6630D"/>
    </inkml:brush>
  </inkml:definitions>
  <inkml:trace contextRef="#ctx0" brushRef="#br0">1916 224 24575,'1'0'0,"0"0"0,0-1 0,0 1 0,0 0 0,0-1 0,0 1 0,0-1 0,0 1 0,0-1 0,0 0 0,0 1 0,0-1 0,-1 0 0,1 1 0,0-1 0,0 0 0,-1 0 0,1 0 0,-1 0 0,1 0 0,-1 0 0,1 0 0,-1 0 0,1 0 0,-1 0 0,0 0 0,0 0 0,1 0 0,-1 0 0,0 0 0,0 0 0,0 0 0,0 0 0,0 0 0,0 0 0,-1-2 0,1-1 0,0 0 0,-1 1 0,1-1 0,-1 0 0,0 0 0,0 1 0,0-1 0,0 0 0,-4-4 0,2 3 0,-1 1 0,0 1 0,0-1 0,0 0 0,-1 1 0,1 0 0,-1 0 0,0 0 0,0 1 0,0 0 0,0-1 0,0 2 0,0-1 0,-10-1 0,-3 0 0,0 0 0,0 2 0,-25 0 0,-20 4-61,1 3-1,0 3 0,0 3 0,1 2 1,-107 40-1,62-11-61,2 5-1,-128 81 1,148-77 123,3 4 0,2 3 0,2 4 0,-131 141 0,169-158 0,2 2 0,2 1 0,-47 91 0,62-100 0,3 1 0,1 0 0,2 1 0,2 1 0,-11 74 0,20-87 0,1 1 0,1 0 0,2-1 0,1 1 0,2 0 0,0-1 0,2 0 0,2 0 0,0-1 0,2 0 0,2 0 0,0-1 0,2 0 0,0-2 0,2 1 0,2-2 0,0 0 0,1-1 0,38 36 0,-16-23-58,1-2 0,2-1 1,1-3-1,2-1 1,1-3-1,1-2 0,102 37 1,-68-35-36,2-4 1,0-3 0,2-4 0,113 6 0,-98-19-48,0-3 0,0-5 1,-1-5-1,165-37 0,-153 19-34,-1-6-1,-2-5 0,190-94 1,-207 81 174,-2-3 0,-3-4 0,-2-4 0,93-88 0,-119 93 0,-2-3 0,-3-2 0,-3-3 0,-3-1 0,76-138 0,-105 164 11,-1 0 0,-3-1 1,-1 0-1,-2-2 0,-2 1 1,-1-2-1,3-48 0,-11 66-4,-2 0-1,0 0 1,-2 0-1,-1 0 1,-1 0-1,-1 1 1,-2-1-1,0 1 1,-2 1-1,-1-1 0,-1 1 1,-1 1-1,-15-24 1,6 19-3,-1 1 0,-1 2 0,-1 0 0,-1 1 0,-2 1 0,0 2 1,-2 0-1,0 2 0,-1 1 0,-43-19 0,2 6-60,0 4-1,-2 2 1,-130-26-1,76 29-478,0 5-1,-203-1 0,168 21-2989</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21.823"/>
    </inkml:context>
    <inkml:brush xml:id="br0">
      <inkml:brushProperty name="width" value="0.05" units="cm"/>
      <inkml:brushProperty name="height" value="0.05" units="cm"/>
      <inkml:brushProperty name="color" value="#F6630D"/>
    </inkml:brush>
  </inkml:definitions>
  <inkml:trace contextRef="#ctx0" brushRef="#br0">520 161 24575,'3'-3'0,"-1"1"0,0-1 0,0 1 0,0-1 0,0 0 0,0 0 0,-1 0 0,1 0 0,-1 0 0,0-1 0,0 1 0,0 0 0,0-1 0,0 1 0,-1 0 0,0-1 0,0 1 0,0-1 0,0 1 0,0 0 0,-1-1 0,1 1 0,-1-1 0,0 1 0,0 0 0,0 0 0,0 0 0,-3-5 0,1 4 0,1-1 0,-1 1 0,0 0 0,0 0 0,-1 0 0,1 0 0,-1 1 0,0-1 0,0 1 0,0 0 0,0 0 0,0 0 0,-1 1 0,0 0 0,1 0 0,-1 0 0,0 0 0,-6-1 0,-7 1 0,1 1 0,-1 0 0,1 1 0,-1 2 0,1-1 0,-1 2 0,1 0 0,-28 10 0,16-4 0,1 2 0,0 1 0,1 2 0,-31 20 0,50-29 0,0 1 0,1 0 0,-1 0 0,1 0 0,0 1 0,1 0 0,0 1 0,0 0 0,0 0 0,1 0 0,0 0 0,-6 16 0,9-18 0,0 0 0,1-1 0,0 1 0,0 0 0,0 0 0,1 0 0,0 0 0,0 0 0,0 0 0,1 0 0,0 0 0,0 0 0,1-1 0,-1 1 0,1 0 0,0-1 0,1 1 0,0-1 0,-1 0 0,2 0 0,5 8 0,3 3 0,2-1 0,0-1 0,1 0 0,0-1 0,21 14 0,89 49 0,11 8 0,-130-80 0,0 0 0,-1 1 0,1 0 0,-1 1 0,0-1 0,6 10 0,-10-14 0,0 0 0,0 1 0,0-1 0,-1 1 0,1-1 0,-1 1 0,1-1 0,-1 1 0,1-1 0,-1 1 0,0 0 0,1-1 0,-1 1 0,0-1 0,0 1 0,-1 0 0,1-1 0,0 1 0,0-1 0,-1 1 0,1-1 0,-1 1 0,1-1 0,-1 1 0,0-1 0,1 1 0,-1-1 0,0 0 0,0 1 0,0-1 0,0 0 0,0 0 0,-1 0 0,1 0 0,-1 1 0,-6 4 0,-1-2 0,1 1 0,-1-1 0,1 0 0,-1-1 0,0 0 0,-1-1 0,1 1 0,0-2 0,-16 2 0,-16-1 0,-42-2 0,76 0 0,-55-4-1365,7-3-5461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22.179"/>
    </inkml:context>
    <inkml:brush xml:id="br0">
      <inkml:brushProperty name="width" value="0.05" units="cm"/>
      <inkml:brushProperty name="height" value="0.05" units="cm"/>
      <inkml:brushProperty name="color" value="#F6630D"/>
    </inkml:brush>
  </inkml:definitions>
  <inkml:trace contextRef="#ctx0" brushRef="#br0">178 1 24575,'4'0'0,"3"4"0,-2 7 0,0 10 0,-2 7 0,-5 7 0,-3 8 0,-5 9 0,-1 7 0,-4 1 0,-3 0 0,-3 0 0,1-2 0,0-6 0,-1-2 0,-2-5 0,3-6 0,5-9-8191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22.555"/>
    </inkml:context>
    <inkml:brush xml:id="br0">
      <inkml:brushProperty name="width" value="0.05" units="cm"/>
      <inkml:brushProperty name="height" value="0.05" units="cm"/>
      <inkml:brushProperty name="color" value="#F6630D"/>
    </inkml:brush>
  </inkml:definitions>
  <inkml:trace contextRef="#ctx0" brushRef="#br0">1 47 24575,'1'-2'0,"1"-1"0,0 1 0,0 1 0,1-1 0,-1 0 0,0 0 0,1 1 0,-1-1 0,1 1 0,4-2 0,-6 3 0,0 0 0,0 0 0,0 0 0,-1 0 0,1 1 0,0-1 0,0 0 0,0 0 0,0 1 0,0-1 0,-1 1 0,1-1 0,0 0 0,0 1 0,0 0 0,-1-1 0,1 1 0,0-1 0,-1 1 0,1 0 0,-1-1 0,1 1 0,-1 0 0,1 0 0,-1-1 0,1 1 0,-1 0 0,0 0 0,1 0 0,-1 0 0,0 0 0,0 0 0,0-1 0,1 1 0,-1 0 0,0 0 0,0 1 0,3 17 0,-1 1 0,-1-1 0,-1 30 0,-1-33 0,1 1 0,0-1 0,1 0 0,1 0 0,5 21 0,-5-32 0,0 0 0,0 0 0,1 0 0,0 0 0,-1 0 0,2 0 0,-1-1 0,0 1 0,1-1 0,0 0 0,0 0 0,0 0 0,0-1 0,1 0 0,0 1 0,-1-2 0,1 1 0,0 0 0,10 2 0,-8-2 0,0 0 0,0-1 0,1-1 0,-1 1 0,1-1 0,0 0 0,-1-1 0,1 0 0,0 0 0,-1 0 0,1-1 0,-1 0 0,14-5 0,-9 2 0,-1-1 0,0 0 0,0 0 0,0-2 0,-1 1 0,0-1 0,18-16 0,-2-3 0,-2-2 0,0-1 0,-2 0 0,31-54 0,-32 45 0,-13 22 0,1 1 0,13-18 0,-22 33 0,0 0 0,0 0 0,0 0 0,0 0 0,0-1 0,0 1 0,0 0 0,0 0 0,0 0 0,0 0 0,0 0 0,0 0 0,1 0 0,-1-1 0,0 1 0,0 0 0,0 0 0,0 0 0,0 0 0,0 0 0,0 0 0,0 0 0,0 0 0,1 0 0,-1 0 0,0 0 0,0-1 0,0 1 0,0 0 0,0 0 0,0 0 0,0 0 0,1 0 0,-1 0 0,0 0 0,0 0 0,0 0 0,0 0 0,0 0 0,0 0 0,1 0 0,-1 0 0,0 0 0,0 0 0,0 1 0,0-1 0,0 0 0,0 0 0,0 0 0,1 0 0,-1 0 0,0 0 0,0 0 0,0 0 0,0 0 0,0 0 0,0 0 0,0 1 0,0-1 0,0 0 0,0 0 0,0 0 0,0 0 0,1 0 0,-1 0 0,0 1 0,0 13 0,-5 21 0,-78 264-574,71-260-217,-19 61-6035</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28.906"/>
    </inkml:context>
    <inkml:brush xml:id="br0">
      <inkml:brushProperty name="width" value="0.05" units="cm"/>
      <inkml:brushProperty name="height" value="0.05" units="cm"/>
      <inkml:brushProperty name="color" value="#F6630D"/>
    </inkml:brush>
  </inkml:definitions>
  <inkml:trace contextRef="#ctx0" brushRef="#br0">13767 138 24575,'0'0'0,"-1"0"0,1 0 0,-1 0 0,0 0 0,1-1 0,-1 1 0,1 0 0,-1 0 0,1 0 0,-1 0 0,0-1 0,1 1 0,-1 0 0,1-1 0,-1 1 0,1 0 0,0-1 0,-1 1 0,1-1 0,-1 1 0,1 0 0,0-1 0,-1 1 0,1-1 0,0 1 0,-1-1 0,1 0 0,0 1 0,0-1 0,-1 0 0,-1-23 0,2 22 0,1 0 0,-1 0 0,0 0 0,0 0 0,-1 0 0,1 0 0,0 0 0,-1 0 0,1 0 0,-1 0 0,0 0 0,1 0 0,-1 0 0,-2-3 0,-3 2 0,0 0 0,0 0 0,0 1 0,-1 0 0,1 0 0,-1 0 0,1 1 0,-1 0 0,0 0 0,1 1 0,-1 0 0,-8 1 0,-20-3 0,-324-22 0,182 15 0,-753-6 0,918 15 0,1-1 0,-1 1 0,1 1 0,0 0 0,0 0 0,-11 4 0,20-4 0,0-1 0,0 1 0,0-1 0,0 1 0,1 0 0,-1 0 0,0 0 0,1 0 0,-1 0 0,0 1 0,1-1 0,0 0 0,-1 1 0,1-1 0,0 1 0,-1-1 0,1 1 0,0 0 0,0 0 0,1-1 0,-1 1 0,0 0 0,0 0 0,1 0 0,-1 0 0,1 0 0,0 0 0,0 0 0,-1-1 0,1 1 0,0 0 0,1 0 0,-1 0 0,1 4 0,9 73 0,0 156 0,-25 82 0,4-143 0,-24 258 0,15-293 0,-41 148 0,35-183 0,-18 65 0,44-167 0,0-1 0,-1 1 0,1 0 0,-1 0 0,0 0 0,0 0 0,0 0 0,0-1 0,0 1 0,0 0 0,0-1 0,0 1 0,-1-1 0,1 1 0,0-1 0,-1 0 0,1 1 0,-1-1 0,0 0 0,1 0 0,-1 0 0,0 0 0,0-1 0,0 1 0,-3 1 0,0-2 0,0 0 0,-1-1 0,1 1 0,0-1 0,-1 0 0,1 0 0,0-1 0,-9-3 0,-23-7 0,-2 2 0,-67-9 0,-84 3 0,101 9 0,-1566-118-744,172 61 744,461 29 0,-512 16 623,1007 21-502,-455-2-121,893 3 0,-127 19 0,186-16 0,-47 16 0,57-15 0,-1-1 0,0-1 0,0 0 0,-39 2 0,27-5 0,-46 9 0,45-5 0,-45 1 0,-272-7 0,334-1 0,1-1 0,-25-5 0,30 4 0,0 1 0,0 0 0,0 1 0,0 0 0,-1 1 0,1 0 0,-17 3 0,-36 8 0,39-7 0,0 0 0,0 2 0,1 1 0,-33 13 0,50-17 0,1-1 0,-1 0 0,0 0 0,1-1 0,-1 0 0,0 0 0,0 0 0,0-1 0,-8-1 0,-63-11 0,45 6 0,39 7 0,-1-1 0,-1 0 0,0 0 0,0 1 0,1 0 0,-1 0 0,0 0 0,0 0 0,0 1 0,0 0 0,0-1 0,0 1 0,0 1 0,-1-1 0,1 1 0,-1-1 0,0 1 0,6 6 0,-2 6 0,0 0 0,-1 0 0,-1 1 0,-1 0 0,0 0 0,-1 0 0,1 29 0,2 278 0,-9-181 0,1-27 0,5 130 0,4-209 0,-5-29 0,0 0 0,-1 0 0,0 1 0,0-1 0,-1 0 0,0 10 0,0-15 0,-1 0 0,1 0 0,-1 0 0,0 0 0,1-1 0,-1 1 0,0 0 0,0-1 0,0 1 0,0-1 0,0 1 0,0-1 0,-1 1 0,1-1 0,0 0 0,-1 1 0,1-1 0,-1 0 0,0 0 0,1 0 0,-1 0 0,0-1 0,1 1 0,-1 0 0,0-1 0,0 1 0,0-1 0,0 1 0,-2-1 0,-17 3 0,0-2 0,-34-1 0,-17 1 0,-392 73 0,231-31 0,-814 97 0,925-128 0,-304 13 0,449-25-455,0-1 0,28-4 0,-31-1-6371</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29.307"/>
    </inkml:context>
    <inkml:brush xml:id="br0">
      <inkml:brushProperty name="width" value="0.05" units="cm"/>
      <inkml:brushProperty name="height" value="0.05" units="cm"/>
      <inkml:brushProperty name="color" value="#F6630D"/>
    </inkml:brush>
  </inkml:definitions>
  <inkml:trace contextRef="#ctx0" brushRef="#br0">429 24 24575,'22'-17'0,"-14"10"0,-21 15 0,-169 93 0,88-52 0,-65 27 0,158-76 0,1 0 0,-1 1 0,0-1 0,1 0 0,-1 0 0,1 1 0,-1-1 0,1 0 0,-1 1 0,1-1 0,0 1 0,-1-1 0,1 1 0,-1-1 0,1 1 0,0-1 0,-1 1 0,1-1 0,0 1 0,0-1 0,-1 1 0,1-1 0,0 1 0,0 0 0,0-1 0,0 1 0,0-1 0,0 1 0,0 0 0,0-1 0,0 1 0,0-1 0,0 1 0,0 0 0,0-1 0,0 1 0,1-1 0,-1 1 0,0-1 0,0 1 0,1-1 0,-1 1 0,0-1 0,1 1 0,-1-1 0,1 1 0,-1-1 0,0 1 0,1-1 0,-1 0 0,1 1 0,-1-1 0,1 0 0,-1 1 0,1-1 0,0 0 0,-1 0 0,1 1 0,0-1 0,46 20 0,-37-17 0,330 138-1365,-265-106-5461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1.682"/>
    </inkml:context>
    <inkml:brush xml:id="br0">
      <inkml:brushProperty name="width" value="0.05" units="cm"/>
      <inkml:brushProperty name="height" value="0.05" units="cm"/>
      <inkml:brushProperty name="color" value="#F6630D"/>
    </inkml:brush>
  </inkml:definitions>
  <inkml:trace contextRef="#ctx0" brushRef="#br0">13123 2295 24575,'373'0'0,"-405"1"0,-49 10 0,-18 1 0,-633-18 11,-1-52-991,303 20-398,103 12 1172,-2542-180-1891,2827 204 2102,-929-49 1892,-1 31 243,907 20-1802,-45 3-248,0-6 0,-157-23 0,207 15-90,-103-22 0,137 26 0,0-1 0,0-2 0,1 0 0,-26-15 0,42 19 0,0 0 0,1-1 0,-1 1 0,1-1 0,1-1 0,0 0 0,0 0 0,0 0 0,1-1 0,0 0 0,1 0 0,0-1 0,0 1 0,1-1 0,-4-15 0,-1-12 0,1 0 0,2 0 0,-1-40 0,1 22 0,-7-88 0,3 30 0,-26-125 0,13 143 0,-1-9 0,-18-150 0,40 220 0,0-1 0,2 1 0,2-1 0,1 1 0,2-1 0,1 1 0,2 1 0,17-50 0,-17 62 0,14-41 0,-22 62 0,0 0 0,0-1 0,0 1 0,0 0 0,0 0 0,0 0 0,1 0 0,-1 0 0,0 0 0,0 0 0,0-1 0,0 1 0,0 0 0,0 0 0,0 0 0,0 0 0,0 0 0,0 0 0,0-1 0,0 1 0,0 0 0,0 0 0,0 0 0,0 0 0,0 0 0,0-1 0,0 1 0,0 0 0,0 0 0,0 0 0,0 0 0,0 0 0,0 0 0,0-1 0,0 1 0,0 0 0,-1 0 0,1 0 0,0 0 0,0 0 0,0 0 0,0 0 0,0 0 0,0-1 0,0 1 0,0 0 0,-1 0 0,1 0 0,0 0 0,0 0 0,0 0 0,0 0 0,0 0 0,-1 0 0,1 0 0,0 0 0,0 0 0,0 0 0,0 0 0,0 0 0,0 0 0,-1 0 0,1 0 0,0 0 0,0 0 0,0 0 0,0 0 0,-13 11 0,-18 21 0,28-28 0,-10 12 0,-1-1 0,-1 0 0,0-1 0,-1 0 0,0-1 0,-1-1 0,-1-1 0,0 0 0,0-2 0,-36 14 0,-29 2 0,-152 24 0,-92-10 0,245-30 0,-863 62 0,64-7 0,394-18 0,-445 48 0,786-71 0,127-18 0,0 1 0,1 0 0,0 1 0,0 1 0,-25 15 0,13-8 0,1-1 0,-2-2 0,1-1 0,-2-1 0,-46 8 0,69-17 0,0 0 0,0-1 0,0 0 0,0 0 0,0-1 0,0 0 0,-15-4 0,15 2 0,-1 1 0,0 1 0,0 0 0,0 0 0,-19 2 0,-10 6-39,29-4-151,0-1 1,-1 0 0,1-1-1,0 0 1,0-1-1,-20-1 1,12-4-6637</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9.572"/>
    </inkml:context>
    <inkml:brush xml:id="br0">
      <inkml:brushProperty name="width" value="0.05" units="cm"/>
      <inkml:brushProperty name="height" value="0.05" units="cm"/>
      <inkml:brushProperty name="color" value="#F6630D"/>
    </inkml:brush>
  </inkml:definitions>
  <inkml:trace contextRef="#ctx0" brushRef="#br0">1 213 24575,'0'-1'0,"0"0"0,0 1 0,0-1 0,1 0 0,-1 0 0,0 0 0,1 1 0,-1-1 0,1 0 0,-1 0 0,1 1 0,-1-1 0,1 0 0,-1 1 0,1-1 0,0 0 0,-1 1 0,1-1 0,0 1 0,0-1 0,-1 1 0,1 0 0,0-1 0,0 1 0,0 0 0,1-1 0,27-5 0,-20 4 0,12-2 0,-1-2 0,0 0 0,-1-1 0,24-11 0,-38 16 0,0-1 0,-1 1 0,0-1 0,0 0 0,1 0 0,-2 0 0,1 0 0,0 0 0,-1-1 0,1 0 0,-1 0 0,0 0 0,0 0 0,-1 0 0,1-1 0,-1 1 0,0-1 0,0 0 0,-1 1 0,1-1 0,-1 0 0,0 0 0,0-6 0,-1 9 0,1 1 0,-1-1 0,0 0 0,0 0 0,0 0 0,-1 1 0,1-1 0,0 0 0,-1 0 0,1 1 0,-1-1 0,1 0 0,-1 0 0,0 1 0,0-1 0,0 1 0,0-1 0,0 1 0,0-1 0,0 1 0,0 0 0,-1-1 0,1 1 0,0 0 0,-1 0 0,1 0 0,-1 0 0,1 0 0,-1 0 0,0 1 0,1-1 0,-1 0 0,0 1 0,0 0 0,1-1 0,-1 1 0,0 0 0,0 0 0,0 0 0,1 0 0,-1 0 0,0 0 0,0 0 0,-3 1 0,-5 1 0,1 1 0,-1-1 0,1 2 0,-1-1 0,1 1 0,-16 10 0,18-9 7,-1 1 0,2 0 0,-1 0 0,1 0 0,0 1 1,0 0-1,0 0 0,1 1 0,0 0 0,1-1 0,0 1 0,0 1 0,1-1 0,0 1 0,0-1 0,-1 10 0,3-12-62,-1-1 0,2 1 0,-1 0 0,1-1 0,-1 1 0,2 0 0,-1-1 0,1 1 0,-1 0 0,1-1 0,1 1 0,-1-1 0,1 1 0,0-1 0,1 0 0,-1 0 0,1 0 0,0 0 0,0 0 0,0-1 0,1 1 0,0-1 0,0 0 0,0 0 0,0 0 0,7 4 0,10 4-6771</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2.072"/>
    </inkml:context>
    <inkml:brush xml:id="br0">
      <inkml:brushProperty name="width" value="0.05" units="cm"/>
      <inkml:brushProperty name="height" value="0.05" units="cm"/>
      <inkml:brushProperty name="color" value="#F6630D"/>
    </inkml:brush>
  </inkml:definitions>
  <inkml:trace contextRef="#ctx0" brushRef="#br0">490 9 24575,'5'-9'0,"-12"10"0,-21 10 0,22-8 0,-192 99 0,32-13 0,138-77 0,19-9 0,0 1 0,0 0 0,1 0 0,-14 10 0,21-14 0,1 0 0,0 0 0,-1 1 0,1-1 0,0 0 0,0 0 0,-1 1 0,1-1 0,0 0 0,0 1 0,-1-1 0,1 0 0,0 1 0,0-1 0,0 0 0,0 1 0,0-1 0,0 1 0,-1-1 0,1 0 0,0 1 0,0-1 0,0 1 0,0-1 0,0 0 0,0 1 0,1-1 0,-1 0 0,0 1 0,0-1 0,0 1 0,0-1 0,0 0 0,0 1 0,1-1 0,13 13 0,30 8 0,-38-18 0,79 38-455,-2 3 0,136 97 0,-155-94-6371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3.976"/>
    </inkml:context>
    <inkml:brush xml:id="br0">
      <inkml:brushProperty name="width" value="0.05" units="cm"/>
      <inkml:brushProperty name="height" value="0.05" units="cm"/>
      <inkml:brushProperty name="color" value="#F6630D"/>
    </inkml:brush>
  </inkml:definitions>
  <inkml:trace contextRef="#ctx0" brushRef="#br0">1 7 24575,'0'-5'0,"4"4"0,2 6 0,0 7 0,-1 6 0,-2 4 0,-1 9 0,4 7 0,1 8 0,-1-1 0,-2 2 0,-1-2 0,4 0 0,0-2 0,0-5 0,-3-8-8191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4.379"/>
    </inkml:context>
    <inkml:brush xml:id="br0">
      <inkml:brushProperty name="width" value="0.05" units="cm"/>
      <inkml:brushProperty name="height" value="0.05" units="cm"/>
      <inkml:brushProperty name="color" value="#F6630D"/>
    </inkml:brush>
  </inkml:definitions>
  <inkml:trace contextRef="#ctx0" brushRef="#br0">42 34 24575,'-5'-5'0,"-1"-6"0,-5-1 0,0 7 0,2 7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4.719"/>
    </inkml:context>
    <inkml:brush xml:id="br0">
      <inkml:brushProperty name="width" value="0.05" units="cm"/>
      <inkml:brushProperty name="height" value="0.05" units="cm"/>
      <inkml:brushProperty name="color" value="#F6630D"/>
    </inkml:brush>
  </inkml:definitions>
  <inkml:trace contextRef="#ctx0" brushRef="#br0">100 336 24575,'2'43'0,"1"-1"0,3 1 0,1-1 0,21 68 0,36 149 0,-86-340 0,-22-218 0,34 199 0,3-102 0,7 190 0,1 1 0,0-1 0,0 0 0,1 1 0,1-1 0,0 1 0,0 0 0,9-18 0,-9 25 0,-1-1 0,1 0 0,1 1 0,-1 0 0,1-1 0,0 1 0,-1 1 0,2-1 0,-1 1 0,0-1 0,1 1 0,0 0 0,-1 1 0,1-1 0,0 1 0,1 0 0,-1 0 0,0 1 0,0-1 0,7 0 0,8 0-151,-1 0-1,1 1 0,0 1 0,0 1 1,-1 1-1,1 0 0,0 2 1,18 5-1,5 5-6674</inkml:trace>
  <inkml:trace contextRef="#ctx0" brushRef="#br0" timeOffset="0.78">73 473 24575,'-9'0'0,"-8"4"0,-6 3 0,6-2 0,10 0 0,12-1 0,13-2 0,14-1 0,10-5 0,7-3 0,5 1 0,7 1 0,-6 2-8191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5.132"/>
    </inkml:context>
    <inkml:brush xml:id="br0">
      <inkml:brushProperty name="width" value="0.05" units="cm"/>
      <inkml:brushProperty name="height" value="0.05" units="cm"/>
      <inkml:brushProperty name="color" value="#F6630D"/>
    </inkml:brush>
  </inkml:definitions>
  <inkml:trace contextRef="#ctx0" brushRef="#br0">38 10 24575,'-17'-5'0,"3"0"0,13 6 0,1 0 0,-1-1 0,1 1 0,-1-1 0,1 1 0,-1-1 0,1 1 0,-1 0 0,1-1 0,0 1 0,-1 0 0,1 0 0,0-1 0,0 1 0,0 0 0,0 0 0,-1-1 0,1 1 0,0 0 0,0 0 0,0-1 0,0 1 0,1 0 0,-1 0 0,0 0 0,3 25 0,1 0 0,1 0 0,1 0 0,1-1 0,13 30 0,-6-17 0,9 44 0,-18-56-682,2 44-1,-6-44-6143</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6.046"/>
    </inkml:context>
    <inkml:brush xml:id="br0">
      <inkml:brushProperty name="width" value="0.05" units="cm"/>
      <inkml:brushProperty name="height" value="0.05" units="cm"/>
      <inkml:brushProperty name="color" value="#F6630D"/>
    </inkml:brush>
  </inkml:definitions>
  <inkml:trace contextRef="#ctx0" brushRef="#br0">56 163 24575,'0'0'0,"0"0"0,0-1 0,0 1 0,0 0 0,1-1 0,-1 1 0,0 0 0,0-1 0,0 1 0,0 0 0,0-1 0,0 1 0,0 0 0,0-1 0,-1 1 0,1 0 0,0-1 0,0 1 0,0 0 0,0-1 0,0 1 0,-1 0 0,1-1 0,0 1 0,0 0 0,0 0 0,-1-1 0,1 1 0,0 0 0,0 0 0,-1-1 0,1 1 0,0 0 0,-1 0 0,1 0 0,0 0 0,-1-1 0,-11 11 0,-6 19 0,14-18 0,0 0 0,0 0 0,2 1 0,-1-1 0,1 1 0,1-1 0,0 1 0,1 0 0,0-1 0,1 1 0,3 14 0,-4-21 0,2 0 0,-1 0 0,1 0 0,0-1 0,0 1 0,0 0 0,0-1 0,1 1 0,0-1 0,0 0 0,0 0 0,0 0 0,1 0 0,0-1 0,-1 0 0,1 1 0,1-1 0,-1 0 0,0-1 0,1 1 0,-1-1 0,1 0 0,0 0 0,0 0 0,-1-1 0,1 0 0,8 1 0,-5-1 0,1 0 0,-1-1 0,0 0 0,0 0 0,0-1 0,1 0 0,-1-1 0,0 0 0,0 0 0,-1-1 0,1 1 0,0-2 0,12-7 0,-17 9 0,1 0 0,-1 0 0,0-1 0,0 0 0,0 1 0,0-1 0,0 0 0,-1-1 0,1 1 0,-1 0 0,0-1 0,0 1 0,0-1 0,0 0 0,-1 1 0,1-1 0,-1 0 0,0 0 0,-1 0 0,1 0 0,0 0 0,-1 0 0,0 0 0,0-1 0,0 1 0,-1 0 0,1 0 0,-1 0 0,-2-6 0,0 4 0,0-1 0,0 1 0,0-1 0,-1 1 0,0 0 0,-1 0 0,1 1 0,-1 0 0,0-1 0,0 1 0,-8-5 0,-11-8 0,-33-19 0,51 33 0,-4-1 0,-17-13 0,27 18 0,-1 0 0,1 0 0,0-1 0,0 1 0,0 0 0,0 0 0,-1 0 0,1 0 0,0-1 0,0 1 0,0 0 0,0 0 0,0 0 0,0 0 0,0-1 0,0 1 0,0 0 0,0 0 0,0 0 0,0-1 0,-1 1 0,1 0 0,0 0 0,0 0 0,1-1 0,-1 1 0,0 0 0,0 0 0,0 0 0,0-1 0,0 1 0,0 0 0,0 0 0,0 0 0,0 0 0,0-1 0,0 1 0,0 0 0,1 0 0,-1 0 0,18-4 0,112-12 0,0 0 0,-128 16 0,0 1 0,0-1 0,-1 0 0,1 0 0,0 1 0,0-1 0,-1 1 0,1-1 0,0 1 0,-1 0 0,1 0 0,0 0 0,-1 0 0,1 0 0,-1 0 0,0 0 0,1 0 0,-1 1 0,0-1 0,0 0 0,0 1 0,0-1 0,0 1 0,0 0 0,1 2 0,3 6 0,-1 0 0,-1 1 0,4 14 0,1 5 0,-3-18 0,0 0 0,0-1 0,1 1 0,1-1 0,0-1 0,0 1 0,1-1 0,0 0 0,1-1 0,18 16 0,-22-21 0,1 0 0,1 0 0,-1 0 0,0-1 0,1 0 0,0 0 0,0-1 0,-1 0 0,1 0 0,1-1 0,-1 0 0,0 0 0,0 0 0,0-1 0,1 0 0,-1 0 0,0-1 0,0 0 0,0-1 0,12-3 0,-9 2 0,-1-1 0,1-1 0,-1 0 0,1 0 0,-2-1 0,1 0 0,0 0 0,-1-1 0,-1 0 0,1 0 0,12-17 0,-1-2 0,-2-2 0,22-42 0,-25 51 0,-14 19 0,1 0 0,-1 0 0,0 0 0,0 0 0,1-1 0,-1 1 0,0 0 0,1 0 0,-1 0 0,0 0 0,1 0 0,-1 0 0,0 0 0,0 0 0,1 0 0,-1 0 0,0 0 0,1 0 0,-1 0 0,0 1 0,0-1 0,1 0 0,-1 0 0,0 0 0,1 0 0,-1 0 0,0 1 0,0-1 0,0 0 0,1 0 0,-1 0 0,0 1 0,0-1 0,0 0 0,1 0 0,-1 1 0,2 4 0,0-1 0,0 1 0,0 0 0,-1 0 0,2 9 0,2 8 0,-3-16 0,0 1 0,1 0 0,0 0 0,0-1 0,1 0 0,0 1 0,0-1 0,0-1 0,1 1 0,0-1 0,0 1 0,0-1 0,0-1 0,1 1 0,0-1 0,0 0 0,0 0 0,1-1 0,-1 0 0,1 0 0,0 0 0,0-1 0,0 0 0,0 0 0,0-1 0,0 0 0,0 0 0,1-1 0,-1 0 0,0 0 0,0-1 0,1 0 0,-1 0 0,0 0 0,0-1 0,0 0 0,0-1 0,-1 1 0,1-1 0,0-1 0,-1 1 0,8-6 0,-4 1 0,-1 0 0,0-1 0,0 0 0,-1 0 0,0-1 0,0 0 0,-1 0 0,-1-1 0,0 1 0,0-2 0,8-22 0,-12 28 0,-1 1 0,1-1 0,-1 0 0,-1 0 0,1 0 0,-1 1 0,0-1 0,0 0 0,0 0 0,-1 0 0,0 0 0,-2-5 0,1 7 0,1-1 0,-1 1 0,0 1 0,-1-1 0,1 0 0,-1 0 0,0 1 0,0 0 0,0-1 0,0 1 0,0 0 0,-1 1 0,1-1 0,-1 0 0,0 1 0,0 0 0,-6-3 0,1 2-170,0 0-1,0 0 0,-1 1 1,1 0-1,0 1 0,-1 0 1,-15 1-1,-21 2-6655</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6.967"/>
    </inkml:context>
    <inkml:brush xml:id="br0">
      <inkml:brushProperty name="width" value="0.05" units="cm"/>
      <inkml:brushProperty name="height" value="0.05" units="cm"/>
      <inkml:brushProperty name="color" value="#F6630D"/>
    </inkml:brush>
  </inkml:definitions>
  <inkml:trace contextRef="#ctx0" brushRef="#br0">218 297 24575,'2'-2'0,"0"0"0,0 0 0,0-1 0,0 1 0,-1-1 0,1 1 0,-1-1 0,0 0 0,1 1 0,-1-1 0,-1 0 0,1 0 0,0 0 0,-1 0 0,1 0 0,-1 0 0,0 1 0,0-1 0,0 0 0,0 0 0,-1 0 0,1 0 0,-1 0 0,0 0 0,-1-3 0,2 4 0,-1 0 0,-1 0 0,1 0 0,0 1 0,0-1 0,-1 0 0,1 1 0,-1-1 0,1 1 0,-1-1 0,0 1 0,0 0 0,1-1 0,-1 1 0,0 0 0,0 0 0,0 0 0,0 1 0,-1-1 0,1 0 0,0 1 0,0 0 0,0-1 0,0 1 0,0 0 0,-1 0 0,1 0 0,0 0 0,0 1 0,0-1 0,-1 0 0,1 1 0,0 0 0,-2 0 0,-5 3 0,0 0 0,1 1 0,0-1 0,0 2 0,0-1 0,0 1 0,1 0 0,0 1 0,0-1 0,1 1 0,0 1 0,0-1 0,0 1 0,1 0 0,-5 10 0,2-2 0,1 0 0,0 0 0,1 0 0,1 1 0,0 0 0,1 0 0,-2 26 0,5-35 0,1 0 0,0 0 0,0 0 0,1 0 0,0-1 0,0 1 0,1 0 0,0 0 0,0-1 0,1 1 0,0-1 0,1 1 0,-1-1 0,1 0 0,1-1 0,-1 1 0,7 6 0,-4-6 0,0 0 0,1 0 0,0-1 0,1-1 0,-1 1 0,1-1 0,0 0 0,1-1 0,-1 0 0,1-1 0,-1 0 0,1 0 0,11 1 0,-3-1 0,1-1 0,0-1 0,0-1 0,0 0 0,-1-2 0,1 0 0,0-1 0,-1 0 0,0-2 0,0 0 0,0-1 0,0-1 0,22-12 0,-28 12 0,0 0 0,0-1 0,-1 0 0,0-1 0,-1 0 0,0-1 0,0 0 0,-1 0 0,0-1 0,-1 0 0,0-1 0,-1 0 0,0 0 0,-1 0 0,0-1 0,-1 0 0,-1 0 0,5-23 0,-6 19 0,-1 1 0,-1-1 0,0 0 0,-2 0 0,0 1 0,-1-1 0,0 0 0,-1 1 0,-1-1 0,-1 1 0,0 0 0,-1 0 0,-9-16 0,9 21 0,-1 0 0,0 0 0,0 1 0,-1 0 0,-1 0 0,0 0 0,0 1 0,0 1 0,-1 0 0,-1 0 0,1 1 0,-1 0 0,0 1 0,-1 0 0,0 1 0,0 0 0,-21-6 0,25 10-151,0 0-1,1 0 0,-1 0 0,0 1 1,0 0-1,0 0 0,1 1 1,-15 3-1,-11 6-6674</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8.247"/>
    </inkml:context>
    <inkml:brush xml:id="br0">
      <inkml:brushProperty name="width" value="0.05" units="cm"/>
      <inkml:brushProperty name="height" value="0.05" units="cm"/>
      <inkml:brushProperty name="color" value="#F6630D"/>
    </inkml:brush>
  </inkml:definitions>
  <inkml:trace contextRef="#ctx0" brushRef="#br0">163 63 24575,'5'-5'0,"6"-6"0,1-5 0,-6-1 0,-4 7 0,-7 6 0,-8 8 0,-5 3 0,-5 6 0,-3 4 0,-2 5 0,4 3 0,1 6 0,5 3 0,5 5 0,5-5-8191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8.934"/>
    </inkml:context>
    <inkml:brush xml:id="br0">
      <inkml:brushProperty name="width" value="0.05" units="cm"/>
      <inkml:brushProperty name="height" value="0.05" units="cm"/>
      <inkml:brushProperty name="color" value="#F6630D"/>
    </inkml:brush>
  </inkml:definitions>
  <inkml:trace contextRef="#ctx0" brushRef="#br0">3 1 24575,'0'0'0,"0"0"0,0 0 0,0 1 0,0-1 0,1 0 0,-1 0 0,0 0 0,0 0 0,0 0 0,0 0 0,0 1 0,0-1 0,0 0 0,0 0 0,0 0 0,1 0 0,-1 1 0,0-1 0,0 0 0,0 0 0,0 0 0,0 0 0,0 1 0,0-1 0,0 0 0,0 0 0,0 0 0,0 0 0,0 1 0,0-1 0,-1 0 0,1 0 0,0 0 0,0 0 0,0 0 0,0 1 0,0-1 0,0 0 0,0 0 0,0 0 0,0 0 0,-1 0 0,1 0 0,0 1 0,0-1 0,0 0 0,0 0 0,0 0 0,-1 0 0,1 0 0,0 0 0,0 0 0,0 0 0,0 0 0,-1 0 0,1 0 0,0 0 0,0 0 0,16 10 0,11-5 0,0-1 0,0-1 0,0-1 0,0-1 0,28-3 0,1 0 0,157-12 132,-60 1-1629,-123 11-5329</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0.008"/>
    </inkml:context>
    <inkml:brush xml:id="br0">
      <inkml:brushProperty name="width" value="0.05" units="cm"/>
      <inkml:brushProperty name="height" value="0.05" units="cm"/>
      <inkml:brushProperty name="color" value="#F6630D"/>
    </inkml:brush>
  </inkml:definitions>
  <inkml:trace contextRef="#ctx0" brushRef="#br0">243 226 24575,'1'-14'0,"-1"10"0,0 0 0,1 0 0,-1 0 0,-1 0 0,1 0 0,0 0 0,-3-6 0,3 10 0,0-1 0,0 1 0,-1-1 0,1 0 0,0 1 0,-1-1 0,1 1 0,-1-1 0,1 1 0,-1-1 0,1 1 0,-1-1 0,1 1 0,-1 0 0,1-1 0,-1 1 0,0 0 0,1-1 0,-1 1 0,0 0 0,-1-1 0,0 1 0,1 0 0,-1 0 0,0 0 0,1 0 0,-1 1 0,0-1 0,1 0 0,-1 1 0,1-1 0,-1 1 0,-1 1 0,-7 3 0,0 0 0,0 1 0,1 0 0,0 1 0,0 0 0,1 1 0,0 0 0,0 0 0,-6 9 0,0 1 0,2 1 0,0 0 0,-15 32 0,18-30 0,1 1 0,0-1 0,2 1 0,1 1 0,0-1 0,2 1 0,1 0 0,0 0 0,2-1 0,1 1 0,0 0 0,8 35 0,-4-39 0,0 0 0,1-1 0,0 1 0,2-1 0,0-1 0,1 0 0,1 0 0,1-1 0,0 0 0,1 0 0,0-2 0,1 1 0,1-2 0,1 0 0,18 13 0,-11-12 0,0-1 0,1-1 0,1-1 0,0-1 0,1-2 0,-1 0 0,2-1 0,-1-2 0,1-1 0,-1 0 0,1-2 0,0-1 0,27-3 0,-10-1 0,-1-2 0,1-1 0,-1-3 0,0-1 0,-1-3 0,-1 0 0,45-23 0,-57 22 0,-1-2 0,-1 0 0,0-1 0,-2-2 0,0-1 0,0 0 0,-2-2 0,-1-1 0,-1 0 0,33-51 0,-42 56 0,0-1 0,-2 0 0,0-1 0,-1 0 0,-1 0 0,-1 0 0,0-1 0,-2 0 0,-1 0 0,0-1 0,-1 1 0,-2-1 0,0 1 0,-1 0 0,-2-1 0,-7-33 0,6 40 0,0 1 0,-1 0 0,-1 0 0,0 0 0,-1 0 0,-1 1 0,0 1 0,-1-1 0,0 1 0,0 0 0,-21-18 0,14 17 0,0 1 0,-1 1 0,0 0 0,0 1 0,-1 1 0,-1 1 0,1 1 0,-21-6 0,-9 2 0,-1 2 0,0 2 0,0 2 0,0 2 0,-1 2 0,-70 9 0,-64 21-1365,111-11-5461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9.948"/>
    </inkml:context>
    <inkml:brush xml:id="br0">
      <inkml:brushProperty name="width" value="0.05" units="cm"/>
      <inkml:brushProperty name="height" value="0.05" units="cm"/>
      <inkml:brushProperty name="color" value="#F6630D"/>
    </inkml:brush>
  </inkml:definitions>
  <inkml:trace contextRef="#ctx0" brushRef="#br0">110 384 24575,'0'-36'0,"0"29"0,0 24 0,-3 49 0,-3 0 0,-16 70 0,20-120-136,-1 0-1,0 0 1,-2-1-1,0 1 1,0-1-1,-1 0 1,-1-1-1,-1 1 0,-10 14 1,2-12-6690</inkml:trace>
  <inkml:trace contextRef="#ctx0" brushRef="#br0" timeOffset="1">164 1 24575,'5'0'0,"5"0"0,7 4 0,0 3-8191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0.516"/>
    </inkml:context>
    <inkml:brush xml:id="br0">
      <inkml:brushProperty name="width" value="0.05" units="cm"/>
      <inkml:brushProperty name="height" value="0.05" units="cm"/>
      <inkml:brushProperty name="color" value="#F6630D"/>
    </inkml:brush>
  </inkml:definitions>
  <inkml:trace contextRef="#ctx0" brushRef="#br0">261 161 24575,'0'-10'0,"0"0"0,-1 0 0,0 0 0,0 0 0,-1 0 0,0 0 0,-1 1 0,-7-17 0,8 22 0,0 0 0,-1 0 0,0 1 0,1-1 0,-1 1 0,0 0 0,-1-1 0,1 1 0,-1 1 0,1-1 0,-1 0 0,0 1 0,0 0 0,0 0 0,0 0 0,0 0 0,0 1 0,-1 0 0,1-1 0,0 2 0,-9-2 0,6 2 0,0 0 0,1 1 0,-1 0 0,0 0 0,1 1 0,-1-1 0,1 1 0,0 1 0,0-1 0,-1 1 0,1 0 0,1 1 0,-1-1 0,1 1 0,-1 0 0,1 1 0,0-1 0,0 1 0,-4 6 0,6-8 0,0 0 0,0 0 0,1 1 0,-1-1 0,1 1 0,0 0 0,0 0 0,0-1 0,0 1 0,1 1 0,-1-1 0,1 0 0,0 0 0,0 0 0,1 1 0,-1-1 0,1 0 0,0 1 0,0-1 0,1 0 0,-1 1 0,1-1 0,0 0 0,0 0 0,1 0 0,-1 0 0,1 1 0,-1-2 0,1 1 0,3 4 0,2 1 0,1-1 0,0 0 0,0-1 0,0 0 0,1 0 0,13 7 0,63 31 0,-36-20 0,-28-14 0,-12-7 0,0 0 0,0 1 0,-1 0 0,1 0 0,-1 1 0,-1 0 0,1 1 0,-1 0 0,7 7 0,-13-13 0,-1 1 0,1-1 0,0 0 0,-1 0 0,1 1 0,-1-1 0,1 0 0,-1 0 0,1 1 0,-1-1 0,0 1 0,0-1 0,0 0 0,0 1 0,0-1 0,0 0 0,0 1 0,0-1 0,-1 1 0,1-1 0,0 0 0,-1 1 0,0 0 0,-1 1 0,1 0 0,-1-1 0,0 1 0,0-1 0,0 0 0,-1 0 0,1 0 0,0 0 0,-1 0 0,-2 2 0,-5 1 0,1 0 0,-1 0 0,0-1 0,-21 6 0,-44 0-1365,39-8-5461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0.908"/>
    </inkml:context>
    <inkml:brush xml:id="br0">
      <inkml:brushProperty name="width" value="0.05" units="cm"/>
      <inkml:brushProperty name="height" value="0.05" units="cm"/>
      <inkml:brushProperty name="color" value="#F6630D"/>
    </inkml:brush>
  </inkml:definitions>
  <inkml:trace contextRef="#ctx0" brushRef="#br0">0 291 24575,'3'-3'0,"0"0"0,0 0 0,1 0 0,-1 1 0,1-1 0,-1 1 0,1 0 0,0 0 0,0 0 0,0 0 0,0 1 0,0-1 0,5 0 0,-7 2 0,0 0 0,1 0 0,-1 1 0,0-1 0,0 0 0,1 1 0,-1 0 0,0-1 0,0 1 0,0 0 0,1 0 0,-1 0 0,0 0 0,0 1 0,-1-1 0,1 1 0,0-1 0,0 1 0,-1-1 0,1 1 0,-1 0 0,1 0 0,-1 0 0,0 0 0,2 2 0,8 19 0,-1 0 0,-1 0 0,-1 1 0,0 0 0,3 25 0,-4-17 0,6 22 0,-3-10 0,15 43 0,-24-85 0,-1-1 0,1 1 0,-1 0 0,1-1 0,0 1 0,0 0 0,0-1 0,0 1 0,0-1 0,0 0 0,0 1 0,0-1 0,2 2 0,-3-3 0,1-1 0,-1 1 0,0 0 0,1 0 0,-1 0 0,0 0 0,1 0 0,-1-1 0,0 1 0,1 0 0,-1 0 0,0-1 0,1 1 0,-1 0 0,0-1 0,0 1 0,1 0 0,-1 0 0,0-1 0,0 1 0,0-1 0,0 1 0,1 0 0,-1-1 0,0 1 0,0 0 0,0-1 0,0 1 0,0-1 0,0 1 0,0 0 0,0-1 0,0 0 0,1-8 0,0 1 0,0-1 0,-2-17 0,-1 9 0,-17-248 0,18 224 0,3 0 0,1 0 0,2 0 0,15-59 0,-18 92 0,1-1 0,0 1 0,1-1 0,0 1 0,0 0 0,8-9 0,-12 15 0,1 1 0,0 0 0,0-1 0,0 1 0,0 0 0,0 0 0,0 0 0,0 0 0,1 0 0,-1 0 0,0 0 0,1 0 0,-1 1 0,0-1 0,1 0 0,-1 1 0,1-1 0,-1 1 0,1 0 0,-1-1 0,1 1 0,-1 0 0,1 0 0,-1 0 0,1 0 0,-1 0 0,1 0 0,0 0 0,-1 1 0,1-1 0,-1 1 0,1-1 0,-1 1 0,0-1 0,1 1 0,-1 0 0,0 0 0,1-1 0,-1 1 0,0 0 0,0 0 0,0 1 0,0-1 0,2 2 0,14 21-1365,-4 3-5461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1.318"/>
    </inkml:context>
    <inkml:brush xml:id="br0">
      <inkml:brushProperty name="width" value="0.05" units="cm"/>
      <inkml:brushProperty name="height" value="0.05" units="cm"/>
      <inkml:brushProperty name="color" value="#F6630D"/>
    </inkml:brush>
  </inkml:definitions>
  <inkml:trace contextRef="#ctx0" brushRef="#br0">13 196 24575,'0'-5'0,"-5"-6"0,-1-6 0,5-4 0,7 1 0,7-1 0,7-1 0,4 3 0,7 0 0,8 3 0,6 5 0,1 3 0,1 4 0,-7 2-8191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2.263"/>
    </inkml:context>
    <inkml:brush xml:id="br0">
      <inkml:brushProperty name="width" value="0.05" units="cm"/>
      <inkml:brushProperty name="height" value="0.05" units="cm"/>
      <inkml:brushProperty name="color" value="#F6630D"/>
    </inkml:brush>
  </inkml:definitions>
  <inkml:trace contextRef="#ctx0" brushRef="#br0">24 0 24575,'-5'0'0,"-6"5"0,4 1 0,7 0 0,9-1 0,7-2 0,10-1 0,5-1 0,3 0 0,-1-1 0,0-1 0,-3 1 0,0 0 0,-2 0 0,0 0 0,0-1 0,-6 1-8191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2.887"/>
    </inkml:context>
    <inkml:brush xml:id="br0">
      <inkml:brushProperty name="width" value="0.05" units="cm"/>
      <inkml:brushProperty name="height" value="0.05" units="cm"/>
      <inkml:brushProperty name="color" value="#F6630D"/>
    </inkml:brush>
  </inkml:definitions>
  <inkml:trace contextRef="#ctx0" brushRef="#br0">443 170 24575,'0'-3'0,"0"0"0,0 1 0,0-1 0,0 0 0,-1 1 0,1-1 0,-1 1 0,1-1 0,-1 0 0,0 1 0,0-1 0,0 1 0,-1 0 0,1-1 0,-1 1 0,1 0 0,-3-2 0,3 2 0,-1 1 0,0 0 0,0 0 0,0 0 0,0 0 0,0 0 0,0 0 0,0 0 0,-1 0 0,1 1 0,0 0 0,0-1 0,0 1 0,-1 0 0,1 0 0,-3 0 0,-5 1 0,1 1 0,-1 0 0,1 1 0,-1 0 0,1 0 0,0 1 0,-16 10 0,1-1 0,0 2 0,2 1 0,0 1 0,1 0 0,1 2 0,0 1 0,-22 28 0,29-30 0,2-1 0,0 2 0,0-1 0,2 2 0,1-1 0,0 1 0,1 0 0,1 1 0,1-1 0,-2 25 0,3-11 0,2-1 0,1 0 0,2 1 0,1-1 0,1 0 0,2 0 0,2 0 0,11 35 0,-10-44 0,1-1 0,1 0 0,1-1 0,2 0 0,0-1 0,1 0 0,0-1 0,2 0 0,1-2 0,0 0 0,31 25 0,-25-26 0,1-1 0,0-1 0,1-1 0,1-2 0,0 0 0,1-2 0,0 0 0,33 6 0,-25-9 0,0-2 0,0-1 0,1-2 0,-1-1 0,1-2 0,48-7 0,-49 2 0,0-1 0,-1-2 0,0-1 0,-1-2 0,0-1 0,43-24 0,-51 22 0,-1 0 0,-1-2 0,0 0 0,-1-2 0,-1 0 0,-1-1 0,-1-1 0,20-28 0,-20 21 0,-2-1 0,-1-1 0,-1 0 0,-2 0 0,-1-2 0,-1 1 0,-2-2 0,-1 1 0,-2-1 0,-1 0 0,-2 0 0,0-45 0,-4 53 0,-1 1 0,-1 0 0,-1 0 0,-2 0 0,0 0 0,-1 1 0,-17-37 0,15 42 0,-1 1 0,-1 0 0,0 0 0,-1 1 0,-1 0 0,-1 1 0,0 1 0,-1 0 0,-31-23 0,16 19 0,0 0 0,-1 3 0,0 0 0,-2 2 0,1 2 0,-1 0 0,-1 3 0,-47-7 0,16 7 0,0 3 0,0 3 0,-100 10 0,116-2-682,-69 17-1,55-6-6143</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4.158"/>
    </inkml:context>
    <inkml:brush xml:id="br0">
      <inkml:brushProperty name="width" value="0.05" units="cm"/>
      <inkml:brushProperty name="height" value="0.05" units="cm"/>
      <inkml:brushProperty name="color" value="#F6630D"/>
    </inkml:brush>
  </inkml:definitions>
  <inkml:trace contextRef="#ctx0" brushRef="#br0">0 145 24575,'0'3'0,"0"-1"0,0 1 0,0-1 0,1 1 0,-1 0 0,1-1 0,-1 1 0,1-1 0,0 1 0,0-1 0,0 0 0,0 1 0,0-1 0,1 0 0,-1 0 0,1 0 0,-1 0 0,1 0 0,0 0 0,0 0 0,0 0 0,0-1 0,0 1 0,0-1 0,0 1 0,0-1 0,1 0 0,-1 0 0,1 0 0,-1 0 0,1-1 0,-1 1 0,1-1 0,-1 1 0,1-1 0,-1 0 0,1 0 0,-1 0 0,1 0 0,0 0 0,-1-1 0,1 1 0,-1-1 0,1 0 0,-1 1 0,1-1 0,-1 0 0,0-1 0,1 1 0,-1 0 0,0-1 0,0 1 0,3-4 0,7-9 0,-2 0 0,0-1 0,8-16 0,-11 17 0,1 1 0,1 0 0,19-24 0,-27 37 0,-1-1 0,1 0 0,-1 0 0,1 1 0,-1-1 0,1 0 0,0 1 0,-1-1 0,1 0 0,0 1 0,0-1 0,-1 1 0,1 0 0,0-1 0,0 1 0,0-1 0,0 1 0,0 0 0,0 0 0,-1 0 0,1-1 0,0 1 0,0 0 0,0 0 0,0 0 0,0 0 0,0 1 0,0-1 0,0 0 0,0 0 0,0 0 0,-1 1 0,1-1 0,0 0 0,0 1 0,0-1 0,0 1 0,-1-1 0,1 1 0,0-1 0,-1 1 0,1 0 0,0-1 0,-1 1 0,1 0 0,-1 0 0,1-1 0,-1 1 0,1 0 0,-1 0 0,1 0 0,-1 0 0,0-1 0,1 3 0,2 7 0,1 0 0,-2 0 0,4 21 0,-4-20 0,1 5 0,16 66 0,-17-75 0,0 0 0,1 0 0,0 0 0,0-1 0,1 1 0,0-1 0,0 0 0,0 0 0,6 5 0,-9-10 0,0 0 0,0-1 0,0 1 0,0 0 0,0-1 0,0 1 0,0-1 0,0 1 0,0-1 0,0 0 0,1 1 0,-1-1 0,0 0 0,0 0 0,0 0 0,1 0 0,-1 0 0,0 0 0,0 0 0,0 0 0,1-1 0,-1 1 0,0 0 0,0-1 0,0 1 0,0 0 0,0-1 0,0 0 0,0 1 0,0-1 0,0 0 0,0 1 0,0-1 0,0 0 0,0 0 0,1-1 0,4-5 0,1 0 0,-1 0 0,8-14 0,-9 13 0,52-87 0,-41 66 0,0 2 0,32-42 0,-47 68 0,-1 0 0,1 0 0,-1 0 0,1 1 0,-1-1 0,1 0 0,0 0 0,-1 1 0,1-1 0,0 0 0,0 1 0,-1-1 0,1 1 0,0-1 0,0 1 0,0-1 0,0 1 0,0 0 0,0-1 0,-1 1 0,1 0 0,0 0 0,0-1 0,0 1 0,0 0 0,0 0 0,0 0 0,0 0 0,0 1 0,0-1 0,0 0 0,0 0 0,0 1 0,0-1 0,0 0 0,0 1 0,-1-1 0,1 1 0,0-1 0,0 1 0,0-1 0,-1 1 0,1-1 0,0 1 0,0 0 0,-1 0 0,1-1 0,-1 1 0,1 0 0,-1 0 0,1 1 0,4 6 0,-1 0 0,-1 1 0,1-1 0,2 14 0,-2-10 0,-1-3 0,1 5 0,0-1 0,12 22 0,-14-32 0,-1-1 0,0 0 0,1 1 0,-1-1 0,1 0 0,0 0 0,0 0 0,0 0 0,0 0 0,0 0 0,0 0 0,0-1 0,1 1 0,-1-1 0,1 0 0,-1 1 0,1-1 0,-1-1 0,1 1 0,4 1 0,-5-2 0,0 0 0,0-1 0,1 1 0,-1-1 0,0 1 0,0-1 0,0 0 0,0 1 0,0-1 0,1 0 0,-2 0 0,1-1 0,0 1 0,0 0 0,0-1 0,-1 1 0,1-1 0,0 1 0,-1-1 0,3-3 0,26-45 0,-21 32 0,-5 11 0,0 0 0,1 0 0,0 0 0,0 1 0,10-10 0,-14 15 0,0 0 0,0 0 0,0 0 0,0 0 0,0 1 0,1-1 0,-1 0 0,0 1 0,0-1 0,0 1 0,1-1 0,-1 1 0,0-1 0,1 1 0,-1 0 0,0 0 0,1 0 0,-1 0 0,0 0 0,1 0 0,-1 0 0,0 0 0,1 0 0,-1 1 0,0-1 0,1 1 0,-1-1 0,0 1 0,0-1 0,1 1 0,-1 0 0,0-1 0,0 1 0,0 0 0,0 0 0,0 0 0,0 0 0,0 0 0,0 0 0,-1 0 0,1 0 0,0 0 0,0 0 0,0 3 0,5 8-21,-1 1 0,0 1-1,-1-1 1,0 1-1,-1-1 1,-1 1 0,1 16-1,2 3-1172,1 8-5632</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5.076"/>
    </inkml:context>
    <inkml:brush xml:id="br0">
      <inkml:brushProperty name="width" value="0.05" units="cm"/>
      <inkml:brushProperty name="height" value="0.05" units="cm"/>
      <inkml:brushProperty name="color" value="#F6630D"/>
    </inkml:brush>
  </inkml:definitions>
  <inkml:trace contextRef="#ctx0" brushRef="#br0">0 7 24575,'0'-5'0,"0"4"0,0 6 0,0 7 0,5 6 0,2 10 0,-1 3 0,-1 3 0,-2 4 0,4 0 0,0 3 0,0-1 0,-3 3 0,-1-2 0,-1 1 0,-1-6-8191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6.462"/>
    </inkml:context>
    <inkml:brush xml:id="br0">
      <inkml:brushProperty name="width" value="0.05" units="cm"/>
      <inkml:brushProperty name="height" value="0.05" units="cm"/>
      <inkml:brushProperty name="color" value="#F6630D"/>
    </inkml:brush>
  </inkml:definitions>
  <inkml:trace contextRef="#ctx0" brushRef="#br0">999 201 24575,'0'-4'0,"0"0"0,0 0 0,0 0 0,0 0 0,-1 0 0,0 0 0,0 0 0,0 0 0,0 0 0,0 0 0,-1 0 0,0 0 0,1 1 0,-1-1 0,-1 1 0,1-1 0,-1 1 0,1 0 0,-1 0 0,0 0 0,0 0 0,0 1 0,0-1 0,-1 1 0,1 0 0,-1 0 0,1 0 0,-1 0 0,0 0 0,0 1 0,0 0 0,0 0 0,0 0 0,0 0 0,-7 0 0,-2 0 0,1 1 0,-1 0 0,0 1 0,1 1 0,-1 0 0,1 0 0,-23 8 0,-83 40 0,56-20 0,2 3 0,2 3 0,0 3 0,-72 63 0,97-72 0,2 0 0,1 2 0,1 2 0,2 0 0,1 2 0,2 1 0,2 1 0,-18 41 0,33-62 0,0-1 0,2 2 0,0-1 0,1 1 0,1-1 0,0 1 0,1 0 0,1 0 0,1 0 0,3 29 0,0-32 0,0 0 0,1-1 0,0 1 0,1-1 0,1 0 0,1 0 0,-1-1 0,2 0 0,0 0 0,1 0 0,0-1 0,0-1 0,13 12 0,-2-4 0,2-1 0,0 0 0,1-2 0,0 0 0,2-2 0,37 17 0,-25-16 0,0-2 0,1-2 0,0-1 0,47 6 0,-25-10 0,0-2 0,1-3 0,-1-2 0,0-3 0,1-3 0,62-15 0,-72 10 0,0-3 0,-2-2 0,1-2 0,-2-3 0,-1-1 0,0-3 0,-2-1 0,-2-3 0,0-1 0,64-62 0,-80 65 0,-1-1 0,-1 0 0,-2-2 0,-2-1 0,0-1 0,24-55 0,-33 59 0,-1-1 0,-1 0 0,-2 0 0,-2 0 0,0-1 0,-2 0 0,-1-1 0,-3-53 0,0 67 0,-2 1 0,0-1 0,-1 1 0,-1 0 0,-1 0 0,0 0 0,-1 1 0,0-1 0,-2 1 0,0 1 0,-1 0 0,0 0 0,-1 0 0,-1 1 0,0 1 0,-1 0 0,0 1 0,-1 0 0,-1 0 0,0 2 0,0 0 0,-1 0 0,-17-7 0,-1 2 0,0 2 0,-1 1 0,-1 2 0,0 2 0,-71-9 0,39 12 0,-1 3 0,-83 8 0,114-3-341,1 1 0,1 2-1,-62 19 1,52-8-6485</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7.630"/>
    </inkml:context>
    <inkml:brush xml:id="br0">
      <inkml:brushProperty name="width" value="0.05" units="cm"/>
      <inkml:brushProperty name="height" value="0.05" units="cm"/>
      <inkml:brushProperty name="color" value="#F6630D"/>
    </inkml:brush>
  </inkml:definitions>
  <inkml:trace contextRef="#ctx0" brushRef="#br0">0 585 24575,'2'0'0,"1"0"0,-1 0 0,1 1 0,-1-1 0,0 1 0,0-1 0,1 1 0,-1 0 0,0 0 0,0 0 0,0 0 0,0 0 0,0 1 0,0-1 0,0 1 0,0-1 0,-1 1 0,3 1 0,23 40 0,-24-37 0,0 0 0,1 0 0,0 0 0,0 0 0,0-1 0,8 9 0,-11-13 0,0 0 0,1-1 0,-1 1 0,0 0 0,1 0 0,-1-1 0,1 1 0,-1 0 0,1-1 0,-1 1 0,1-1 0,-1 0 0,1 0 0,-1 0 0,1 1 0,0-1 0,-1-1 0,1 1 0,-1 0 0,3-1 0,-1 0 0,1 0 0,-1 0 0,0-1 0,0 0 0,0 1 0,0-1 0,-1 0 0,1 0 0,3-3 0,4-6 0,-1 0 0,0 0 0,11-19 0,-19 28 0,98-185 0,-81 149 0,-17 36 0,-1 1 0,1-1 0,0 1 0,0-1 0,0 1 0,0-1 0,0 1 0,0 0 0,0 0 0,0-1 0,0 1 0,1 0 0,-1 0 0,1 0 0,-1 0 0,2-1 0,-2 2 0,0 0 0,0 1 0,0-1 0,-1 0 0,1 0 0,0 0 0,0 1 0,-1-1 0,1 0 0,0 1 0,0-1 0,-1 0 0,1 1 0,0-1 0,-1 1 0,1-1 0,0 1 0,-1 0 0,1-1 0,-1 1 0,1 0 0,-1-1 0,0 1 0,1 0 0,-1-1 0,1 1 0,-1 0 0,0 0 0,0 0 0,0-1 0,1 1 0,-1 0 0,0 1 0,3 9 0,-1-5 0,0 0 0,0-1 0,0 1 0,0-1 0,1 1 0,3 4 0,-5-9 0,0 0 0,0 0 0,0 0 0,0 0 0,0 0 0,0 0 0,1 0 0,-1 0 0,0 0 0,1-1 0,-1 1 0,0 0 0,1-1 0,-1 1 0,1-1 0,-1 0 0,1 1 0,-1-1 0,1 0 0,-1 0 0,1 0 0,-1 0 0,1 0 0,-1 0 0,1-1 0,-1 1 0,1 0 0,2-2 0,4-1 0,-1 0 0,0-1 0,0 1 0,0-2 0,0 1 0,-1-1 0,1 0 0,7-8 0,45-54 0,-20 20 0,-32 40 0,-5 4 0,1-1 0,0 0 0,0 1 0,0 0 0,1 0 0,-1 0 0,1 0 0,0 0 0,0 1 0,0-1 0,0 1 0,0 0 0,0 1 0,1-1 0,-1 1 0,1 0 0,-1 0 0,1 0 0,7 0 0,-6 0 0,0 0 0,1 0 0,-1 0 0,0-1 0,0 0 0,0 0 0,0 0 0,0-1 0,-1 0 0,1 0 0,-1 0 0,0-1 0,1 0 0,-2 0 0,1 0 0,0-1 0,4-5 0,8-12 0,-1 0 0,24-43 0,-5 7 0,-35 57 3,1 0 0,0-1-1,-1 1 1,1 0 0,0 0-1,0-1 1,0 1 0,0 0 0,0 0-1,0 0 1,0 0 0,0 0-1,1 0 1,-1 0 0,0 1-1,1-1 1,-1 0 0,0 1 0,1-1-1,-1 1 1,1-1 0,-1 1-1,1 0 1,-1 0 0,1 0-1,-1-1 1,1 1 0,-1 1 0,0-1-1,1 0 1,-1 0 0,1 0-1,-1 1 1,1-1 0,-1 1-1,3 0 1,1 3-138,0 0-1,0 1 0,0-1 1,0 1-1,-1 0 1,7 10-1,-5-8-380,8 10-6310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8.001"/>
    </inkml:context>
    <inkml:brush xml:id="br0">
      <inkml:brushProperty name="width" value="0.05" units="cm"/>
      <inkml:brushProperty name="height" value="0.05" units="cm"/>
      <inkml:brushProperty name="color" value="#F6630D"/>
    </inkml:brush>
  </inkml:definitions>
  <inkml:trace contextRef="#ctx0" brushRef="#br0">24 209 24575,'-1'0'0,"0"1"0,0-1 0,1 0 0,-1 0 0,0 0 0,0 0 0,0-1 0,0 1 0,0 0 0,1 0 0,-1 0 0,0-1 0,0 1 0,0 0 0,1-1 0,-1 1 0,0-1 0,0 1 0,1-1 0,-1 1 0,0-1 0,1 1 0,-1-1 0,1 0 0,-1 1 0,1-1 0,-1 0 0,1 0 0,-1 1 0,1-1 0,0 0 0,-1 0 0,1 0 0,0 1 0,0-1 0,0 0 0,-1 0 0,1 0 0,0 0 0,0 0 0,0 1 0,0-1 0,1 0 0,-1 0 0,0 0 0,0 0 0,0 1 0,1-1 0,-1 0 0,0 0 0,1 0 0,-1 1 0,1-1 0,-1 0 0,1 0 0,-1 1 0,1-1 0,-1 1 0,1-1 0,1-1 0,22-15 0,2 2 0,-1 0 0,2 1 0,0 2 0,33-11 0,61-30 0,-113 49 0,-3 0 0,0 1 0,1 1 0,-1-1 0,1 1 0,10-3 0,-15 5 0,1 0 0,-1 0 0,0 0 0,1 0 0,-1 0 0,0 0 0,1 0 0,-1 0 0,1 1 0,-1-1 0,0 0 0,0 1 0,1-1 0,-1 1 0,0-1 0,0 1 0,1 0 0,-1 0 0,0 0 0,0-1 0,0 1 0,0 0 0,0 0 0,0 0 0,-1 0 0,1 1 0,0-1 0,0 0 0,-1 0 0,2 3 0,7 20 0,-1 0 0,-1 0 0,-1 1 0,3 28 0,3 10 0,-1-11-1365,-2-5-5461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1.747"/>
    </inkml:context>
    <inkml:brush xml:id="br0">
      <inkml:brushProperty name="width" value="0.05" units="cm"/>
      <inkml:brushProperty name="height" value="0.05" units="cm"/>
      <inkml:brushProperty name="color" value="#F6630D"/>
    </inkml:brush>
  </inkml:definitions>
  <inkml:trace contextRef="#ctx0" brushRef="#br0">193 5 24575,'0'0'0,"0"0"0,0 1 0,0-1 0,0 0 0,0 1 0,-1-1 0,1 0 0,0 1 0,0-1 0,-1 0 0,1 0 0,0 1 0,0-1 0,-1 0 0,1 0 0,0 1 0,-1-1 0,1 0 0,0 0 0,-1 0 0,1 0 0,0 0 0,-1 1 0,1-1 0,0 0 0,-1 0 0,1 0 0,0 0 0,-1 0 0,1 0 0,-1 0 0,1 0 0,0 0 0,-1 0 0,1 0 0,0-1 0,-1 1 0,1 0 0,0 0 0,-1 0 0,1 0 0,0-1 0,-1 1 0,1 0 0,0 0 0,0 0 0,-1-1 0,1 1 0,0 0 0,0-1 0,-1 1 0,1 0 0,0 0 0,0-1 0,0 1 0,-1 0 0,1-1 0,0 1 0,0 0 0,0-1 0,0 1 0,0-1 0,0 1 0,0 0 0,0-1 0,0 1 0,0 0 0,0-1 0,-5 15 0,2 0 0,-1 0 0,1 1 0,0 16 0,-1-1 0,-72 570 0,57-470 0,-40 413 0,58-533 0,1 0 0,1-1 0,0 1 0,0 0 0,3 11 0,-3-18 0,-1-1 0,1 0 0,0 0 0,0 0 0,0 0 0,0 0 0,0 0 0,0 0 0,0 0 0,1-1 0,-1 1 0,1 0 0,0-1 0,-1 1 0,1-1 0,0 1 0,0-1 0,-1 0 0,1 0 0,0 0 0,1 0 0,-1 0 0,0 0 0,0-1 0,0 1 0,0-1 0,0 1 0,4-1 0,16-1 0,0 0 0,0-2 0,0 0 0,22-8 0,23-3 0,47 2 0,175 2 0,-109 8 0,1176-60-1620,-556 24 1021,-290 7 1402,-510 31-775,1 0 1,-1 0 0,0 0 0,1-1-1,-1 1 1,0 0 0,0 0 0,1 0-1,-1 0 1,0-1 0,0 1-1,1 0 1,-1 0 0,0 0 0,0-1-1,1 1 1,-1 0 0,0-1 0,0 1-1,0 0 1,0 0 0,0-1 0,1 1-1,-1 0 1,0-1 0,0 1-1,0 0 1,0-1 0,0 1 0,0 0-1,0 0 1,0-1 0,0 1 0,0 0-1,0-1 1,0 1 0,0 0 0,0-1-1,-1 1 1,1 0 0,0-1-1,0 1 1,0 0 0,0 0 0,0-1-1,-1 1 1,1 0 0,0-1 0,-13-23-65,4 7-1285,1-3-5505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40.290"/>
    </inkml:context>
    <inkml:brush xml:id="br0">
      <inkml:brushProperty name="width" value="0.05" units="cm"/>
      <inkml:brushProperty name="height" value="0.05" units="cm"/>
      <inkml:brushProperty name="color" value="#F6630D"/>
    </inkml:brush>
  </inkml:definitions>
  <inkml:trace contextRef="#ctx0" brushRef="#br0">96 144 24575,'1'0'0,"0"-1"0,1 0 0,-1 1 0,0-1 0,0 0 0,1 0 0,-1 0 0,0 0 0,0 0 0,0 0 0,0 0 0,0 0 0,0 0 0,0 0 0,-1-1 0,1 1 0,0 0 0,-1-1 0,1 1 0,-1 0 0,1-1 0,-1 1 0,0-1 0,1 1 0,-1-1 0,0 1 0,0-2 0,3-42 0,-3 42 0,0 0 0,0 1 0,0-1 0,0 0 0,-1 1 0,1-1 0,-1 0 0,0 1 0,0-1 0,0 1 0,0-1 0,0 1 0,0 0 0,-1-1 0,0 1 0,1 0 0,-1 0 0,0 0 0,0 0 0,0 0 0,0 0 0,0 1 0,0-1 0,0 1 0,-1-1 0,1 1 0,-1 0 0,1 0 0,-1 0 0,1 0 0,-1 0 0,-4 0 0,5 1 0,-1 0 0,0 0 0,1 1 0,-1-1 0,0 0 0,1 1 0,-1 0 0,1 0 0,-1-1 0,1 2 0,-1-1 0,1 0 0,0 0 0,-1 1 0,1-1 0,0 1 0,0 0 0,0-1 0,0 1 0,1 0 0,-1 0 0,0 1 0,1-1 0,-1 0 0,1 0 0,0 1 0,0-1 0,0 1 0,0-1 0,0 1 0,0-1 0,0 6 0,0-3 0,0 1 0,1-1 0,0 0 0,0 1 0,0-1 0,1 1 0,-1-1 0,1 1 0,1-1 0,-1 0 0,1 1 0,0-1 0,0 0 0,0 0 0,1-1 0,3 6 0,6 7 0,1-1 0,0 0 0,17 15 0,-17-19 0,-1 0 0,-1 1 0,0 1 0,10 16 0,-20-28-47,1 0 0,-1 0 0,0 0 0,0 1 0,0-1 0,0 0 0,-1 1 0,1-1 0,-1 1-1,1-1 1,-1 0 0,0 1 0,0-1 0,0 1 0,0-1 0,0 1 0,-1-1 0,1 1 0,-1-1 0,1 0 0,-1 1 0,0-1-1,0 0 1,0 1 0,0-1 0,-1 0 0,1 0 0,-3 3 0,-12 12-6779</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8.812"/>
    </inkml:context>
    <inkml:brush xml:id="br0">
      <inkml:brushProperty name="width" value="0.05" units="cm"/>
      <inkml:brushProperty name="height" value="0.05" units="cm"/>
      <inkml:brushProperty name="color" value="#F6630D"/>
    </inkml:brush>
  </inkml:definitions>
  <inkml:trace contextRef="#ctx0" brushRef="#br0">0 52 24575,'714'-16'0,"-392"7"0,-114 5 0,-153 2 0,87-15 0,-130 14-1365</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9.714"/>
    </inkml:context>
    <inkml:brush xml:id="br0">
      <inkml:brushProperty name="width" value="0.05" units="cm"/>
      <inkml:brushProperty name="height" value="0.05" units="cm"/>
      <inkml:brushProperty name="color" value="#F6630D"/>
    </inkml:brush>
  </inkml:definitions>
  <inkml:trace contextRef="#ctx0" brushRef="#br0">233 123 24575,'0'-1'0,"0"0"0,0 0 0,0 0 0,0 0 0,0 0 0,0 0 0,0 0 0,0 0 0,-1 0 0,1 0 0,0 0 0,-1 0 0,1 0 0,-1 1 0,1-1 0,-1 0 0,1 0 0,-2-1 0,1 1 0,1 1 0,-1 0 0,1 0 0,-1 0 0,0-1 0,1 1 0,-1 0 0,0 0 0,1 0 0,-1 0 0,1 0 0,-1 0 0,0 0 0,1 0 0,-1 0 0,0 0 0,1 1 0,-1-1 0,1 0 0,-1 0 0,0 1 0,0-1 0,-3 3 0,-1 0 0,1 0 0,0 0 0,0 0 0,1 0 0,-6 7 0,-8 11 0,1 2 0,0-1 0,2 2 0,1 0 0,1 1 0,-15 45 0,11-19 0,2 0 0,-10 83 0,19-96 0,2 0 0,2 0 0,1 1 0,2-1 0,2 0 0,1 0 0,2 0 0,20 60 0,-19-75 0,1-1 0,0 0 0,2-1 0,1 0 0,1-1 0,0 0 0,2-1 0,0 0 0,1-1 0,1-1 0,0-1 0,1 0 0,1-1 0,1-1 0,20 11 0,-7-9 0,1-1 0,0-2 0,1-1 0,0-2 0,1-2 0,0 0 0,0-3 0,0-1 0,1-2 0,36-2 0,-19-3 0,-1-2 0,0-2 0,0-3 0,-1-2 0,0-2 0,61-26 0,-84 27 0,-1 0 0,0-2 0,-1-1 0,-1-2 0,-1 0 0,0-1 0,-1-2 0,-2 0 0,0-2 0,-1 0 0,-1-1 0,-1-1 0,-2-1 0,0-1 0,-2 0 0,-1-1 0,-1-1 0,-1 0 0,10-44 0,-13 36 0,-2 0 0,-1-1 0,-3 0 0,0 0 0,-3 0 0,-1 0 0,-2 0 0,-15-72 0,14 91 0,-2-1 0,0 1 0,-2 1 0,0-1 0,0 1 0,-2 0 0,0 1 0,-1 0 0,-1 1 0,-1 0 0,0 1 0,-1 0 0,0 1 0,-1 1 0,-1 0 0,0 1 0,-1 1 0,-27-14 0,13 12 0,-1 0 0,0 3 0,-1 0 0,0 2 0,-1 2 0,-36-3 0,-20 4 0,-96 5 0,111 6-341,0 2 0,0 4-1,-106 31 1,136-30-6485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0.213"/>
    </inkml:context>
    <inkml:brush xml:id="br0">
      <inkml:brushProperty name="width" value="0.05" units="cm"/>
      <inkml:brushProperty name="height" value="0.05" units="cm"/>
      <inkml:brushProperty name="color" value="#F6630D"/>
    </inkml:brush>
  </inkml:definitions>
  <inkml:trace contextRef="#ctx0" brushRef="#br0">187 58 24575,'1'-1'0,"0"0"0,0 0 0,0 0 0,0 0 0,0 0 0,0 0 0,0 0 0,1 0 0,-1 0 0,0 1 0,0-1 0,1 1 0,-1-1 0,1 1 0,-1-1 0,1 1 0,-1 0 0,0-1 0,1 1 0,-1 0 0,1 0 0,-1 0 0,1 0 0,-1 1 0,1-1 0,-1 0 0,1 0 0,-1 1 0,0-1 0,1 1 0,-1 0 0,0-1 0,1 1 0,-1 0 0,0 0 0,0 0 0,1-1 0,-1 1 0,0 1 0,0-1 0,0 0 0,0 0 0,-1 0 0,1 0 0,0 1 0,1 2 0,2 2 0,-1 1 0,1 0 0,-1 0 0,-1 0 0,1 0 0,-1 1 0,2 13 0,-4-16 0,0 1 0,1-1 0,-2 0 0,1 1 0,0-1 0,-1 0 0,0 0 0,-1 1 0,1-1 0,-1 0 0,0 0 0,0 0 0,0 0 0,-1-1 0,0 1 0,1-1 0,-2 1 0,1-1 0,0 0 0,-1 0 0,0-1 0,0 1 0,-5 3 0,4-4 0,0 0 0,0-1 0,-1 1 0,1-1 0,-1 0 0,0 0 0,0-1 0,0 1 0,1-1 0,-1-1 0,0 1 0,0-1 0,0 0 0,0 0 0,0-1 0,0 0 0,0 0 0,0 0 0,0-1 0,-8-3 0,8 3 0,0-1 0,0 0 0,1 0 0,-1 0 0,1-1 0,0 1 0,0-1 0,0-1 0,0 1 0,1-1 0,0 0 0,0 0 0,0 0 0,0 0 0,-3-8 0,5 9 0,1 0 0,-1-1 0,1 1 0,0 0 0,0 0 0,1-1 0,-1 1 0,1 0 0,0-1 0,0 1 0,0 0 0,1-1 0,0 1 0,0 0 0,0 0 0,0-1 0,0 1 0,1 0 0,0 0 0,0 1 0,0-1 0,0 0 0,4-4 0,0 0-91,1 1 0,0 0 0,0 0 0,0 1 0,1-1 0,0 2 0,0-1 0,0 1 0,1 1 0,0-1 0,0 1 0,0 1 0,0 0 0,14-3 0,2 2-6735</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0.618"/>
    </inkml:context>
    <inkml:brush xml:id="br0">
      <inkml:brushProperty name="width" value="0.05" units="cm"/>
      <inkml:brushProperty name="height" value="0.05" units="cm"/>
      <inkml:brushProperty name="color" value="#F6630D"/>
    </inkml:brush>
  </inkml:definitions>
  <inkml:trace contextRef="#ctx0" brushRef="#br0">0 350 24575,'0'-4'0,"0"-7"0,5-6 0,6-4 0,10 1 0,6-1 0,9-1 0,6-2 0,6-1 0,4-6 0,3 3 0,0 1 0,1 0 0,-4 6 0,-7 5 0,-6 1 0,-15 4 0,-11 3-8191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0.961"/>
    </inkml:context>
    <inkml:brush xml:id="br0">
      <inkml:brushProperty name="width" value="0.05" units="cm"/>
      <inkml:brushProperty name="height" value="0.05" units="cm"/>
      <inkml:brushProperty name="color" value="#F6630D"/>
    </inkml:brush>
  </inkml:definitions>
  <inkml:trace contextRef="#ctx0" brushRef="#br0">0 26 24575,'1'-1'0,"0"0"0,-1-1 0,1 1 0,0 0 0,-1-1 0,1 1 0,0 0 0,0 0 0,0 0 0,0 0 0,0 0 0,0 0 0,1 0 0,-1 0 0,0 1 0,0-1 0,1 0 0,-1 1 0,0-1 0,1 1 0,-1-1 0,1 1 0,-1-1 0,0 1 0,1 0 0,-1 0 0,3 0 0,41-4 0,-35 5 0,0 0 0,0 1 0,0 0 0,-1 0 0,1 1 0,-1 0 0,15 7 0,-19-8 0,0 1 0,0 0 0,0 0 0,-1 0 0,1 1 0,-1-1 0,0 1 0,1 0 0,-2 0 0,1 0 0,0 1 0,-1 0 0,0-1 0,4 9 0,-7-11 0,1-1 0,0 1 0,-1 0 0,1-1 0,-1 1 0,0 0 0,1 0 0,-1-1 0,0 1 0,0 0 0,0 0 0,0-1 0,-1 1 0,1 0 0,0 0 0,-1-1 0,1 1 0,-1 0 0,0-1 0,1 1 0,-3 2 0,1-2 0,0 1 0,0-1 0,0-1 0,0 1 0,0 0 0,-1 0 0,1-1 0,-1 1 0,1-1 0,-1 0 0,0 0 0,-3 1 0,0 0 0,1 0 0,-1-1 0,0 0 0,0-1 0,0 1 0,1-1 0,-1 0 0,0 0 0,0-1 0,0 0 0,1 0 0,-11-3 0,13 2 9,1 1 1,-1-1-1,0 0 0,0 1 0,1-1 1,0-1-1,-1 1 0,1 0 0,0-1 0,0 1 1,0-1-1,-3-4 0,5 6-64,-1-1 0,0 1 0,1-1 0,-1 1 0,1-1 0,-1 1 0,1-1 0,0 0 0,0 1 0,0-1 0,0 1 0,0-1 0,0 0 0,0 1 0,0-1 0,1 0 0,-1 1 0,0-1 0,1 1 0,0-1 0,-1 1 0,1-1 0,0 1 0,0-1 0,0 1 0,1-2 0,11-10-6771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1.320"/>
    </inkml:context>
    <inkml:brush xml:id="br0">
      <inkml:brushProperty name="width" value="0.05" units="cm"/>
      <inkml:brushProperty name="height" value="0.05" units="cm"/>
      <inkml:brushProperty name="color" value="#F6630D"/>
    </inkml:brush>
  </inkml:definitions>
  <inkml:trace contextRef="#ctx0" brushRef="#br0">0 1 24575,'5'0'0,"6"4"0,5 7 0,6 2 0,7 2 0,9 4 0,7 3 0,5 3 0,8 1 0,3-3 0,1-2 0,-1-3 0,-6-5 0,-8-5 0,-12-4-8191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1.677"/>
    </inkml:context>
    <inkml:brush xml:id="br0">
      <inkml:brushProperty name="width" value="0.05" units="cm"/>
      <inkml:brushProperty name="height" value="0.05" units="cm"/>
      <inkml:brushProperty name="color" value="#F6630D"/>
    </inkml:brush>
  </inkml:definitions>
  <inkml:trace contextRef="#ctx0" brushRef="#br0">0 161 24575,'11'-11'0,"14"-14"0,-24 24 0,0 0 0,0 0 0,0 0 0,1 1 0,-1-1 0,0 0 0,1 0 0,-1 1 0,1-1 0,-1 1 0,1-1 0,-1 1 0,1 0 0,-1-1 0,1 1 0,2 0 0,-3 0 0,-1 1 0,1-1 0,-1 0 0,1 0 0,-1 1 0,1-1 0,-1 0 0,0 1 0,1-1 0,-1 1 0,1-1 0,-1 0 0,0 1 0,1-1 0,-1 1 0,0-1 0,0 1 0,0-1 0,1 1 0,-1-1 0,0 1 0,0 0 0,0-1 0,0 1 0,0-1 0,0 1 0,0-1 0,0 1 0,0-1 0,0 1 0,0 0 0,0-1 0,0 1 0,0-1 0,-1 1 0,-5 22 0,5-21 0,-4 10 0,1 1 0,0 0 0,1 0 0,0 0 0,-1 26 0,4-36 0,0 0 0,0 0 0,1-1 0,-1 1 0,1 0 0,-1-1 0,1 1 0,0 0 0,0-1 0,0 1 0,0-1 0,0 1 0,1-1 0,-1 0 0,1 0 0,-1 1 0,1-1 0,0 0 0,0 0 0,0-1 0,0 1 0,0 0 0,1-1 0,-1 1 0,0-1 0,1 0 0,-1 1 0,1-1 0,0-1 0,-1 1 0,1 0 0,0-1 0,-1 1 0,1-1 0,0 0 0,3 0 0,1 1 0,0-1 0,0-1 0,0 1 0,1-1 0,-1-1 0,0 1 0,-1-1 0,1 0 0,0-1 0,0 0 0,-1 0 0,0 0 0,0-1 0,0 0 0,0 0 0,0 0 0,-1-1 0,1 0 0,-1 0 0,-1 0 0,1-1 0,-1 1 0,0-1 0,0 0 0,0-1 0,-1 1 0,0 0 0,-1-1 0,1 0 0,-1 0 0,0 0 0,-1 0 0,0 0 0,0 0 0,0 0 0,-1 0 0,0 0 0,0 0 0,-3-14 0,1 12 0,0 1 0,0 0 0,-1 0 0,0 0 0,0 0 0,-1 1 0,0-1 0,0 1 0,-1 0 0,0 0 0,-10-11 0,12 15 0,1 1 0,-1-1 0,0 1 0,0 0 0,1 0 0,-1 0 0,-1 1 0,1-1 0,0 1 0,0-1 0,0 1 0,-1 0 0,1 0 0,-1 1 0,1-1 0,-1 1 0,1-1 0,-1 1 0,1 0 0,-1 0 0,1 1 0,-1-1 0,1 1 0,-1 0 0,1 0 0,0 0 0,-1 0 0,1 1 0,0-1 0,-6 4 0,5-1-114,-1-1 1,1 1-1,0 0 0,0 1 0,0-1 1,0 1-1,1 0 0,-1-1 0,1 2 1,1-1-1,-4 6 0,-3 12-6712</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2.206"/>
    </inkml:context>
    <inkml:brush xml:id="br0">
      <inkml:brushProperty name="width" value="0.05" units="cm"/>
      <inkml:brushProperty name="height" value="0.05" units="cm"/>
      <inkml:brushProperty name="color" value="#F6630D"/>
    </inkml:brush>
  </inkml:definitions>
  <inkml:trace contextRef="#ctx0" brushRef="#br0">1 18 24575,'356'11'0,"121"10"0,-329-23 0,181-26 0,-299 22 120,-16 0-321,-13 6 170,-1 0 1,0 0-1,0 0 1,0-1-1,1 1 1,-1 0-1,0 0 0,0 0 1,0 0-1,0 0 1,1 0-1,-1-1 1,0 1-1,0 0 0,0 0 1,0 0-1,0 0 1,0-1-1,0 1 1,1 0-1,-1 0 0,0 0 1,0-1-1,0 1 1,0 0-1,0 0 1,0 0-1,0-1 0,0 1 1,0 0-1,0 0 1,0 0-1,0-1 1,0 1-1,0 0 0,0 0 1,0 0-1,0-1 1,-1 1-1,1 0 1,0 0-1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2.953"/>
    </inkml:context>
    <inkml:brush xml:id="br0">
      <inkml:brushProperty name="width" value="0.05" units="cm"/>
      <inkml:brushProperty name="height" value="0.05" units="cm"/>
      <inkml:brushProperty name="color" value="#F6630D"/>
    </inkml:brush>
  </inkml:definitions>
  <inkml:trace contextRef="#ctx0" brushRef="#br0">640 255 24575,'2'-1'0,"-1"-1"0,0 1 0,0-1 0,0 1 0,0-1 0,0 0 0,0 0 0,0 1 0,-1-1 0,1 0 0,-1 0 0,1 0 0,-1 0 0,1 0 0,-1 0 0,0 0 0,0 0 0,0 0 0,0 0 0,-1 0 0,1 1 0,0-1 0,-1 0 0,1 0 0,-1 0 0,0 0 0,0 0 0,0 1 0,0-1 0,0 0 0,0 1 0,0-1 0,0 1 0,-2-3 0,-1 0 0,0 0 0,1 0 0,-1 1 0,0-1 0,-1 1 0,1 0 0,0 0 0,-1 1 0,0-1 0,0 1 0,-8-3 0,2 3 0,0 1 0,0 1 0,1-1 0,-1 2 0,0 0 0,0 0 0,0 1 0,1 0 0,-1 1 0,1 0 0,0 0 0,0 1 0,0 1 0,0 0 0,-12 8 0,-7 6 0,1 1 0,1 1 0,-39 39 0,39-31 0,2 0 0,1 1 0,1 2 0,2 0 0,1 2 0,-28 63 0,36-68 0,1 1 0,1 0 0,2 1 0,1 0 0,2 0 0,1 1 0,1-1 0,2 56 0,3-67 0,1 1 0,1-1 0,0 0 0,2-1 0,0 1 0,1-1 0,1 0 0,1-1 0,1 0 0,0 0 0,1-1 0,1 0 0,1-1 0,26 27 0,-17-23 0,1-2 0,1 0 0,1-1 0,0-1 0,1-1 0,1-2 0,0 0 0,0-2 0,48 12 0,-13-8 0,0-3 0,1-3 0,0-3 0,102-3 0,-80-7 0,-1-4 0,161-37 0,-166 24 0,-2-4 0,0-3 0,123-64 0,-151 65 0,-2-2 0,0-2 0,-2-2 0,-2-2 0,-1-2 0,47-53 0,-67 64 0,-1-1 0,-2-1 0,0-1 0,-2 0 0,-1-1 0,-2-1 0,-1 0 0,15-53 0,-24 67 0,0-1 0,-1 0 0,-1 0 0,-1 1 0,0-1 0,-1 0 0,-1 0 0,-1 0 0,0 0 0,-2 0 0,0 1 0,0 0 0,-2-1 0,0 2 0,-1-1 0,-1 1 0,-17-28 0,12 27 0,-1 0 0,0 0 0,-2 1 0,1 1 0,-2 1 0,-34-24 0,24 21 0,-1 2 0,-1 1 0,0 1 0,-36-11 0,2 7 0,0 3 0,0 3 0,-1 3 0,-73-1 0,47 7 40,0 5 0,-132 19 0,162-11-337,1 2 0,0 2 0,1 3 0,-88 41 0,96-33-6529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3.436"/>
    </inkml:context>
    <inkml:brush xml:id="br0">
      <inkml:brushProperty name="width" value="0.05" units="cm"/>
      <inkml:brushProperty name="height" value="0.05" units="cm"/>
      <inkml:brushProperty name="color" value="#F6630D"/>
    </inkml:brush>
  </inkml:definitions>
  <inkml:trace contextRef="#ctx0" brushRef="#br0">242 335 24575,'7'-5'0,"0"-1"0,1 1 0,-1 0 0,1 1 0,0 0 0,0 0 0,13-3 0,31-18 0,-44 19 0,-1 0 0,1-1 0,-1 0 0,0-1 0,0 1 0,-1-1 0,0-1 0,-1 1 0,0-1 0,0 0 0,-1 0 0,6-18 0,-8 23 0,-1 0 0,0 0 0,0 0 0,0 0 0,0 0 0,-1 0 0,1 0 0,-1 0 0,0 0 0,-1 0 0,1 0 0,-1 0 0,1 0 0,-1 0 0,-1 0 0,1 0 0,0 0 0,-1 0 0,0 0 0,0 1 0,0-1 0,0 1 0,-1 0 0,1-1 0,-1 1 0,0 0 0,0 0 0,0 1 0,0-1 0,0 1 0,-1-1 0,1 1 0,-7-3 0,-4 0 0,-1 0 0,0 1 0,0 0 0,0 1 0,0 1 0,-27-1 0,-93 7 0,135-4 0,-16 1 0,0 0 0,0 2 0,-30 8 0,43-10 0,0 0 0,0 0 0,0 1 0,0-1 0,0 1 0,1 0 0,-1-1 0,0 1 0,1 0 0,0 1 0,-4 3 0,5-4 0,0 0 0,0-1 0,0 1 0,0 0 0,1-1 0,-1 1 0,1 0 0,-1 0 0,1 0 0,0 0 0,0-1 0,0 1 0,0 0 0,0 0 0,0 0 0,0 0 0,1 0 0,-1-1 0,1 1 0,-1 0 0,1 0 0,1 1 0,1 5 0,2 0 0,-1 0 0,1-1 0,0 0 0,0 0 0,1 0 0,8 7 0,52 41 0,-30-27 0,-4-1 0,-6-7 0,-1 1 0,0 2 0,-2 0 0,37 47 0,-57-65 0,0 0 0,-1-1 0,1 1 0,-1 0 0,0 0 0,0 1 0,-1-1 0,1 0 0,-1 0 0,0 1 0,-1-1 0,1 8 0,-2-10 0,1 0 0,-1 1 0,1-1 0,-1 0 0,0 0 0,0 0 0,-1 0 0,1 0 0,0-1 0,-1 1 0,0 0 0,0-1 0,0 1 0,0-1 0,0 1 0,0-1 0,0 0 0,-1 0 0,1 0 0,-1 0 0,0-1 0,-5 3 0,-4 2 14,-1-1-1,0-1 0,0 0 0,0-1 1,0 0-1,0-1 0,-1 0 1,-18-1-1,-1-2-508,-1-1 0,-39-7 0,35 2-6331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48.346"/>
    </inkml:context>
    <inkml:brush xml:id="br0">
      <inkml:brushProperty name="width" value="0.05" units="cm"/>
      <inkml:brushProperty name="height" value="0.05" units="cm"/>
      <inkml:brushProperty name="color" value="#F6630D"/>
    </inkml:brush>
  </inkml:definitions>
  <inkml:trace contextRef="#ctx0" brushRef="#br0">37 54 24575,'10'-9'0,"0"0"0,0 0 0,1 1 0,17-9 0,-28 16 0,0 1 0,1 0 0,-1 0 0,1 0 0,-1 0 0,0 0 0,1 0 0,-1 0 0,1 0 0,-1 0 0,0 0 0,1 0 0,-1 0 0,1 0 0,-1 0 0,0 1 0,1-1 0,-1 0 0,0 0 0,1 0 0,-1 0 0,1 1 0,-1-1 0,0 0 0,0 0 0,1 1 0,-1-1 0,0 0 0,1 1 0,-1-1 0,0 0 0,0 1 0,0-1 0,1 0 0,-1 1 0,0-1 0,0 1 0,0-1 0,0 0 0,0 1 0,0 0 0,3 20 0,-3-18 0,1 243 0,-3-127 0,2-36 0,-3 0 0,-5 0 0,-2 0 0,-5-1 0,-30 99 0,24-120-1365,4-12-5461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3.827"/>
    </inkml:context>
    <inkml:brush xml:id="br0">
      <inkml:brushProperty name="width" value="0.05" units="cm"/>
      <inkml:brushProperty name="height" value="0.05" units="cm"/>
      <inkml:brushProperty name="color" value="#F6630D"/>
    </inkml:brush>
  </inkml:definitions>
  <inkml:trace contextRef="#ctx0" brushRef="#br0">83 0 24575,'1'0'0,"0"0"0,0 0 0,0 1 0,0-1 0,-1 0 0,1 1 0,0-1 0,0 0 0,0 1 0,-1-1 0,1 1 0,0-1 0,-1 1 0,1-1 0,0 1 0,-1 0 0,1-1 0,-1 1 0,1 0 0,-1-1 0,1 1 0,-1 0 0,0 0 0,1-1 0,-1 1 0,0 0 0,1 0 0,-1 0 0,0 0 0,0-1 0,0 1 0,0 0 0,0 0 0,0 0 0,0 0 0,0 1 0,-4 33 0,-3-5 0,-15 35 0,1 0 0,6-3-273,3 1 0,3 1 0,2 0 0,4 122 0,3-161-6553</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4.219"/>
    </inkml:context>
    <inkml:brush xml:id="br0">
      <inkml:brushProperty name="width" value="0.05" units="cm"/>
      <inkml:brushProperty name="height" value="0.05" units="cm"/>
      <inkml:brushProperty name="color" value="#F6630D"/>
    </inkml:brush>
  </inkml:definitions>
  <inkml:trace contextRef="#ctx0" brushRef="#br0">0 93 24575,'5'-11'0,"-1"0"0,-1-1 0,1 1 0,1-17 0,-1 8 0,0 129 0,-3-97 0,0 0 0,1-1 0,1 1 0,0-1 0,0 0 0,10 21 0,-12-30 0,0 1 0,0-1 0,0 0 0,1 1 0,-1-1 0,0 0 0,1 0 0,0 0 0,-1 0 0,1-1 0,0 1 0,0 0 0,0-1 0,0 1 0,0-1 0,0 0 0,1 1 0,-1-1 0,0 0 0,1 0 0,-1-1 0,1 1 0,-1 0 0,1-1 0,-1 0 0,1 1 0,-1-1 0,1 0 0,-1 0 0,1-1 0,0 1 0,-1 0 0,1-1 0,-1 0 0,0 1 0,1-1 0,2-2 0,3-1 0,-1 0 0,0 0 0,0-1 0,0 0 0,-1 0 0,0-1 0,0 0 0,0 0 0,-1 0 0,8-12 0,1-4 0,21-49 0,-6 12 0,-23 53 0,-4 14 0,-4 18 0,-38 264-1365,33-225-5461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4.576"/>
    </inkml:context>
    <inkml:brush xml:id="br0">
      <inkml:brushProperty name="width" value="0.05" units="cm"/>
      <inkml:brushProperty name="height" value="0.05" units="cm"/>
      <inkml:brushProperty name="color" value="#F6630D"/>
    </inkml:brush>
  </inkml:definitions>
  <inkml:trace contextRef="#ctx0" brushRef="#br0">0 1 24575,'165'11'0,"-8"2"0,-102-11 0,361-2 0,-381-7 120,-26 1-321,-10 5 147,1 1 1,0-1-1,-1 1 1,1 0-1,0-1 1,-1 1-1,1-1 1,-1 1-1,1-1 1,-1 1-1,1 0 1,-1-1-1,1 1 1,-1 0-1,1 0 1,-1-1-1,1 1 1,-1 0-1,0 0 1,1 0-1,-1 0 1,1 0-1,-2 0 1,-14-4-6773</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4.932"/>
    </inkml:context>
    <inkml:brush xml:id="br0">
      <inkml:brushProperty name="width" value="0.05" units="cm"/>
      <inkml:brushProperty name="height" value="0.05" units="cm"/>
      <inkml:brushProperty name="color" value="#F6630D"/>
    </inkml:brush>
  </inkml:definitions>
  <inkml:trace contextRef="#ctx0" brushRef="#br0">140 164 24575,'0'-1'0,"0"1"0,0-1 0,0 0 0,0 1 0,0-1 0,0 0 0,0 1 0,0-1 0,-1 0 0,1 1 0,0-1 0,0 0 0,-1 1 0,1-1 0,0 0 0,-1 1 0,1-1 0,-1 1 0,1-1 0,-1 1 0,1-1 0,-1 1 0,1-1 0,-1 1 0,1 0 0,-1-1 0,0 1 0,1 0 0,-1-1 0,1 1 0,-1 0 0,0 0 0,1 0 0,-1 0 0,0-1 0,0 1 0,1 0 0,-1 0 0,0 0 0,1 0 0,-1 1 0,0-1 0,1 0 0,-1 0 0,0 0 0,1 0 0,-1 1 0,0-1 0,1 0 0,-1 1 0,0 0 0,-3 0 0,0 1 0,1 0 0,-1-1 0,1 2 0,-1-1 0,1 0 0,-5 5 0,0 4 0,0 1 0,0-1 0,1 1 0,1 0 0,0 1 0,1 0 0,0 0 0,1 0 0,-3 18 0,0 6 0,2 0 0,0 46 0,5-72 0,0 1 0,1-1 0,1 1 0,0-1 0,0 1 0,1-1 0,0 0 0,1 0 0,8 15 0,-11-22 0,1 0 0,1 0 0,-1-1 0,1 1 0,-1-1 0,1 1 0,0-1 0,0 0 0,0 0 0,1 0 0,-1-1 0,1 1 0,-1-1 0,1 0 0,0 0 0,0 0 0,0 0 0,0-1 0,0 0 0,1 0 0,-1 0 0,0 0 0,0 0 0,1-1 0,-1 0 0,1 0 0,-1 0 0,5-1 0,-2-1 0,0 0 0,1 0 0,-1-1 0,0 0 0,0 0 0,0-1 0,-1 0 0,1 0 0,-1 0 0,0-1 0,0 0 0,0 0 0,-1-1 0,0 1 0,0-1 0,0 0 0,4-8 0,1-2 0,-1-1 0,-1 0 0,0-1 0,-1 0 0,9-32 0,-11 25 0,-1 0 0,0 0 0,-2 0 0,-1-1 0,-1 1 0,-4-28 0,2 37 0,0 0 0,-2-1 0,0 1 0,0 1 0,-2-1 0,0 0 0,0 1 0,-1 1 0,-1-1 0,-14-18 0,20 30 6,-1 0 0,1-1-1,-1 1 1,0 0 0,0 1-1,-1-1 1,1 0 0,0 1 0,-1 0-1,0 0 1,1 0 0,-1 0-1,0 0 1,0 1 0,0 0-1,0 0 1,0 0 0,0 0 0,0 1-1,-9-1 1,8 2-93,0 0-1,0 0 1,0 0 0,0 1-1,0 0 1,0 0 0,0 0-1,0 1 1,1-1-1,0 1 1,-1 0 0,1 0-1,0 1 1,0-1 0,1 1-1,-4 4 1,-11 15-6739</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5.493"/>
    </inkml:context>
    <inkml:brush xml:id="br0">
      <inkml:brushProperty name="width" value="0.05" units="cm"/>
      <inkml:brushProperty name="height" value="0.05" units="cm"/>
      <inkml:brushProperty name="color" value="#F6630D"/>
    </inkml:brush>
  </inkml:definitions>
  <inkml:trace contextRef="#ctx0" brushRef="#br0">347 273 24575,'-1'-8'0,"0"-1"0,0 1 0,0 0 0,-1-1 0,0 1 0,-1 0 0,0 0 0,0 1 0,-5-9 0,7 13 0,0 1 0,0 0 0,0 0 0,-1 0 0,1 0 0,-1 0 0,1 0 0,-1 0 0,0 0 0,0 1 0,0-1 0,0 1 0,0-1 0,0 1 0,0 0 0,0 0 0,0 0 0,-1 0 0,1 0 0,0 0 0,-1 1 0,1-1 0,-1 1 0,1-1 0,-1 1 0,1 0 0,-1 0 0,1 0 0,-1 1 0,1-1 0,-1 1 0,1-1 0,0 1 0,-5 1 0,6-1 0,-1 0 0,0 0 0,0 0 0,0 0 0,1 0 0,-1 0 0,1 0 0,-1 1 0,1-1 0,-1 0 0,1 1 0,0 0 0,0-1 0,0 1 0,0 0 0,0-1 0,0 1 0,0 0 0,0 0 0,1 0 0,-1 0 0,1 0 0,-1 0 0,1 0 0,0 0 0,0 0 0,0 0 0,0 0 0,0 0 0,0 0 0,0 0 0,1 0 0,-1 0 0,1-1 0,0 1 0,-1 0 0,1 0 0,0 0 0,0 0 0,0-1 0,0 1 0,0 0 0,1-1 0,-1 1 0,0-1 0,1 0 0,-1 1 0,1-1 0,0 0 0,-1 0 0,1 0 0,0 0 0,0 0 0,-1 0 0,1 0 0,0-1 0,0 1 0,0-1 0,0 1 0,3-1 0,0 0 0,0 0 0,1 0 0,-1 0 0,0-1 0,0 0 0,1 0 0,-1 0 0,0-1 0,0 0 0,0 0 0,0 0 0,-1 0 0,1-1 0,-1 0 0,1 0 0,-1 0 0,0 0 0,0-1 0,0 0 0,-1 0 0,1 0 0,-1 0 0,0 0 0,0-1 0,0 1 0,-1-1 0,4-7 0,-4 7 0,0 0 0,0-1 0,-1 1 0,1 0 0,-1 0 0,-1-1 0,1 1 0,-1-1 0,1 1 0,-1 0 0,-1-1 0,0-6 0,0 8 0,0 0 0,-1 1 0,1-1 0,0 1 0,-1-1 0,0 1 0,0-1 0,0 1 0,0 0 0,-1 0 0,1 0 0,-1 0 0,0 0 0,0 1 0,0-1 0,0 1 0,0 0 0,-5-3 0,0 1 0,-1 0 0,0 0 0,0 1 0,0 1 0,0-1 0,0 1 0,0 1 0,0 0 0,-1 0 0,1 1 0,-1 0 0,1 1 0,0 0 0,-1 0 0,1 1 0,0 0 0,0 0 0,0 1 0,0 1 0,1-1 0,-1 2 0,1-1 0,0 1 0,0 0 0,0 1 0,-9 8 0,8-6 0,1-1 0,0 2 0,0-1 0,1 1 0,0 0 0,0 1 0,1 0 0,0 0 0,1 0 0,0 0 0,1 1 0,0 0 0,1 0 0,0 0 0,1 0 0,0 1 0,0-1 0,1 1 0,1-1 0,0 1 0,2 14 0,1-13-80,0-1 0,0 1-1,1-1 1,1 0 0,0-1-1,0 1 1,1-1 0,1 0-1,0 0 1,1-1 0,-1 0 0,2 0-1,0-1 1,0 0 0,0-1-1,12 9 1,12 3-6746</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5.917"/>
    </inkml:context>
    <inkml:brush xml:id="br0">
      <inkml:brushProperty name="width" value="0.05" units="cm"/>
      <inkml:brushProperty name="height" value="0.05" units="cm"/>
      <inkml:brushProperty name="color" value="#F6630D"/>
    </inkml:brush>
  </inkml:definitions>
  <inkml:trace contextRef="#ctx0" brushRef="#br0">40 114 24575,'1'-41'0,"-1"-17"0,0 43 0,-1 18 0,-26 181 0,21-154 0,4-25 0,1 1 0,0-1 0,0 0 0,0 1 0,1-1 0,0 1 0,0 7 0,0-12 0,0-1 0,1 0 0,-1 1 0,0-1 0,0 0 0,0 1 0,0-1 0,1 0 0,-1 1 0,0-1 0,0 0 0,0 0 0,1 1 0,-1-1 0,0 0 0,1 0 0,-1 1 0,0-1 0,1 0 0,-1 0 0,0 0 0,1 1 0,-1-1 0,0 0 0,1 0 0,-1 0 0,0 0 0,1 0 0,-1 0 0,1 0 0,-1 0 0,0 0 0,1 0 0,-1 0 0,0 0 0,1 0 0,-1 0 0,0 0 0,1 0 0,-1-1 0,1 1 0,-1 0 0,0 0 0,1 0 0,-1 0 0,0-1 0,0 1 0,1 0 0,-1 0 0,0-1 0,1 1 0,-1 0 0,0-1 0,0 1 0,1-1 0,16-15 0,0-5 0,5-6 0,34-31 0,-49 51 0,1 0 0,0 1 0,0 0 0,1 1 0,0 0 0,0 0 0,0 1 0,0 0 0,12-3 0,-18 6 0,-1 0 0,1 1 0,-1 0 0,0 0 0,1-1 0,-1 1 0,1 0 0,-1 1 0,1-1 0,-1 0 0,1 1 0,-1 0 0,0-1 0,1 1 0,-1 0 0,0 0 0,0 0 0,1 1 0,-1-1 0,0 0 0,0 1 0,0-1 0,-1 1 0,1 0 0,0 0 0,-1 0 0,1 0 0,-1 0 0,1 0 0,-1 0 0,0 0 0,2 4 0,2 9 0,0-1 0,0 1 0,-1 0 0,2 21 0,1-1 0,-5-28-80,0 0 0,0 0-1,1 0 1,0-1 0,1 1-1,-1-1 1,1 0 0,1 0-1,-1 0 1,1 0 0,0-1 0,0 0-1,1 0 1,-1 0 0,1-1-1,6 4 1,16 8-6746</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6.258"/>
    </inkml:context>
    <inkml:brush xml:id="br0">
      <inkml:brushProperty name="width" value="0.05" units="cm"/>
      <inkml:brushProperty name="height" value="0.05" units="cm"/>
      <inkml:brushProperty name="color" value="#F6630D"/>
    </inkml:brush>
  </inkml:definitions>
  <inkml:trace contextRef="#ctx0" brushRef="#br0">167 639 24575,'21'-21'0,"-1"-1"0,-1 0 0,-1-2 0,26-42 0,-39 57 0,0 0 0,-1-1 0,0 1 0,-1-1 0,0 0 0,0 0 0,-1 0 0,0 0 0,-1-1 0,0 1 0,-1 0 0,0-1 0,0 1 0,-1 0 0,-1-1 0,-4-18 0,5 26 0,1 0 0,-1 0 0,0 0 0,-1 0 0,1 0 0,0 1 0,-1-1 0,0 0 0,1 1 0,-1-1 0,0 1 0,0-1 0,-1 1 0,1 0 0,0 0 0,-1 0 0,1 0 0,-1 0 0,0 1 0,1-1 0,-1 1 0,0 0 0,0 0 0,0 0 0,0 0 0,0 0 0,0 0 0,0 1 0,0 0 0,-1-1 0,1 1 0,0 1 0,0-1 0,0 0 0,0 1 0,-6 1 0,-1 1 0,1 1 0,-1-1 0,1 2 0,1-1 0,-1 1 0,0 1 0,1 0 0,0 0 0,1 0 0,-12 12 0,5-1 0,1-1 0,0 2 0,2 0 0,-16 30 0,21-35 0,0 0 0,1 0 0,1 0 0,0 1 0,1-1 0,0 1 0,-1 28 0,3-39 0,1 0 0,0-1 0,0 1 0,0 0 0,1-1 0,-1 1 0,1 0 0,-1-1 0,1 1 0,0-1 0,0 1 0,0-1 0,0 1 0,0-1 0,1 1 0,-1-1 0,1 0 0,0 0 0,-1 0 0,1 0 0,0 0 0,0 0 0,0-1 0,0 1 0,1 0 0,-1-1 0,0 0 0,1 0 0,-1 1 0,1-1 0,-1-1 0,6 2 0,-2-1 0,1-1 0,-1 1 0,0-1 0,1-1 0,-1 1 0,1-1 0,-1-1 0,0 1 0,1-1 0,-1 0 0,0 0 0,9-6 0,10-6 0,-1-1 0,0-1 0,-1-1 0,-1-1 0,-1-1 0,-1-1 0,0-1 0,32-45 0,-24 23 0,-1-2 0,-3 0 0,-2-2 0,19-53 0,-40 96 0,17-52 0,-17 51 0,0 1 0,0-1 0,-1 1 0,0-1 0,0 1 0,0-1 0,0 0 0,-1 1 0,1-1 0,-3-5 0,3 10 0,0-1 0,0 1 0,0 0 0,0-1 0,0 1 0,0 0 0,0-1 0,0 1 0,-1 0 0,1-1 0,0 1 0,0 0 0,0-1 0,-1 1 0,1 0 0,0 0 0,0-1 0,-1 1 0,1 0 0,0 0 0,-1-1 0,1 1 0,0 0 0,-1 0 0,1 0 0,0 0 0,-1 0 0,1-1 0,0 1 0,-1 0 0,1 0 0,0 0 0,-1 0 0,1 0 0,-1 0 0,-12 10 0,-6 21 0,8-2 0,1 1 0,2 0 0,1 1 0,1 0 0,-3 47 0,5-43 0,-12 143-1365,11-100-5461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11.833"/>
    </inkml:context>
    <inkml:brush xml:id="br0">
      <inkml:brushProperty name="width" value="0.05" units="cm"/>
      <inkml:brushProperty name="height" value="0.05" units="cm"/>
      <inkml:brushProperty name="color" value="#F6630D"/>
    </inkml:brush>
  </inkml:definitions>
  <inkml:trace contextRef="#ctx0" brushRef="#br0">325 82 24575,'0'-2'0,"0"0"0,0 0 0,0 0 0,0 0 0,-1 1 0,1-1 0,0 0 0,-1 0 0,1 0 0,-1 0 0,0 0 0,1 1 0,-1-1 0,0 0 0,0 1 0,0-1 0,-1 0 0,1 1 0,0 0 0,0-1 0,-1 1 0,-2-2 0,2 2 0,-1 0 0,1 0 0,-1 0 0,0 0 0,1 0 0,-1 1 0,0-1 0,0 1 0,1 0 0,-1 0 0,0 0 0,0 0 0,-5 2 0,-2 0 0,0 1 0,0 0 0,0 0 0,0 1 0,1 1 0,-1 0 0,-10 7 0,5 0 0,1 0 0,0 1 0,1 0 0,0 1 0,1 1 0,1 0 0,0 1 0,1 0 0,1 0 0,1 1 0,0 1 0,1-1 0,0 1 0,2 0 0,0 0 0,1 1 0,1 0 0,-1 34 0,4-38 0,0 1 0,1 0 0,1 0 0,1-1 0,0 1 0,1-1 0,0 0 0,2 0 0,-1 0 0,9 14 0,-7-17 0,0-1 0,1 0 0,0 0 0,1-1 0,0 0 0,0-1 0,1 0 0,0 0 0,1-1 0,0-1 0,0 0 0,23 11 0,-15-10 0,0-2 0,0 0 0,1-1 0,-1 0 0,1-2 0,0-1 0,0 0 0,0-1 0,0-1 0,1-1 0,-1-1 0,0-1 0,-1-1 0,1 0 0,-1-2 0,1 0 0,26-13 0,-31 12 0,-1 0 0,0-1 0,0 0 0,-1-2 0,0 1 0,0-1 0,-1-1 0,-1 0 0,0-1 0,-1 0 0,0-1 0,0 0 0,-2-1 0,1 1 0,-2-2 0,0 1 0,-1-1 0,0 0 0,-1 0 0,-1-1 0,0 1 0,2-23 0,-5 19 0,-1-1 0,-1 1 0,-1-1 0,-1 1 0,0-1 0,-2 1 0,0 0 0,-1 0 0,0 1 0,-17-32 0,16 37 0,0 1 0,-1-1 0,0 1 0,-1 1 0,0-1 0,-1 2 0,0-1 0,-1 1 0,0 1 0,0 0 0,-1 0 0,0 1 0,-1 1 0,0 0 0,-15-6 0,-16 4-1365,7 8-5461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12.396"/>
    </inkml:context>
    <inkml:brush xml:id="br0">
      <inkml:brushProperty name="width" value="0.05" units="cm"/>
      <inkml:brushProperty name="height" value="0.05" units="cm"/>
      <inkml:brushProperty name="color" value="#F6630D"/>
    </inkml:brush>
  </inkml:definitions>
  <inkml:trace contextRef="#ctx0" brushRef="#br0">82 1 24575,'0'5'0,"0"5"0,0 7 0,0 5 0,-5 3 0,-1 6 0,0 3 0,-3 5 0,-1 5 0,2 5 0,3-2 0,1 0 0,-3-2 0,0-1 0,0-2 0,3-4 0,1-8-8191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13.092"/>
    </inkml:context>
    <inkml:brush xml:id="br0">
      <inkml:brushProperty name="width" value="0.05" units="cm"/>
      <inkml:brushProperty name="height" value="0.05" units="cm"/>
      <inkml:brushProperty name="color" value="#F6630D"/>
    </inkml:brush>
  </inkml:definitions>
  <inkml:trace contextRef="#ctx0" brushRef="#br0">569 30 24575,'-82'22'0,"29"-11"0,1 2 0,-59 24 0,88-28 0,1 1 0,0 1 0,1 1 0,0 1 0,1 1 0,1 0 0,-22 21 0,33-26 0,0 0 0,0 0 0,1 1 0,0 0 0,1 1 0,0-1 0,1 1 0,0 0 0,0 0 0,1 1 0,1-1 0,0 1 0,1 0 0,0 0 0,0 0 0,2 0 0,-1 0 0,2 1 0,-1-1 0,2 0 0,-1 0 0,2 0 0,4 16 0,-1-11 0,1 0 0,0 0 0,1-1 0,0 1 0,2-2 0,0 0 0,0 0 0,1 0 0,1-2 0,1 1 0,0-2 0,0 1 0,1-2 0,1 0 0,16 10 0,-2-7 0,-1 0 0,2-2 0,-1-1 0,2-1 0,-1-2 0,1-1 0,0-1 0,1-2 0,0-1 0,-1-2 0,46-3 0,-32-2 0,-1-2 0,0-2 0,-1-2 0,0-1 0,0-3 0,-2-1 0,65-34 0,-85 37 0,0 0 0,-1-1 0,0-1 0,-1-1 0,-1-1 0,0-1 0,-1 0 0,25-35 0,-34 41 0,0-1 0,-1 0 0,-1-1 0,0 1 0,-1-1 0,0 0 0,-1-1 0,0 1 0,-1-1 0,-1 0 0,0 0 0,-1 0 0,0 0 0,-1 0 0,-1 0 0,-3-20 0,1 19 7,-1 1-1,-1-1 0,0 0 0,-1 1 1,0 0-1,-1 1 0,-1-1 1,0 1-1,-1 1 0,-1 0 1,1 0-1,-2 0 0,0 2 0,0-1 1,-1 1-1,0 1 0,0 0 1,-15-7-1,6 4-141,-1 2 0,0 0 0,0 1 0,-1 2 0,0 0 0,0 1 0,-1 2 0,1 0 0,-1 2 0,-45 0 0,12 6-6691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49.241"/>
    </inkml:context>
    <inkml:brush xml:id="br0">
      <inkml:brushProperty name="width" value="0.05" units="cm"/>
      <inkml:brushProperty name="height" value="0.05" units="cm"/>
      <inkml:brushProperty name="color" value="#F6630D"/>
    </inkml:brush>
  </inkml:definitions>
  <inkml:trace contextRef="#ctx0" brushRef="#br0">21 493 24575,'1'1'0,"0"-1"0,0 0 0,0 1 0,0-1 0,0 1 0,0-1 0,0 1 0,0-1 0,0 1 0,0 0 0,0-1 0,0 1 0,-1 0 0,1 0 0,0 0 0,0 0 0,-1 0 0,1 0 0,-1 0 0,1 0 0,-1 0 0,1 0 0,-1 0 0,1 0 0,-1 0 0,0 0 0,0 0 0,0 0 0,0 1 0,1-1 0,-1 0 0,-1 0 0,1 0 0,0 2 0,-4 43 0,3-45 0,-16 50 0,14-45 0,1 0 0,-1 0 0,1 0 0,0 1 0,0-1 0,1 1 0,-1-1 0,1 1 0,1 0 0,0-1 0,0 11 0,1-16 0,-1 1 0,1-1 0,-1 1 0,1-1 0,0 0 0,0 1 0,-1-1 0,1 0 0,0 0 0,0 1 0,0-1 0,1 0 0,-1 0 0,0 0 0,0 0 0,1 0 0,-1-1 0,0 1 0,1 0 0,-1-1 0,1 1 0,-1-1 0,1 1 0,-1-1 0,1 1 0,-1-1 0,4 0 0,3 0 0,0 0 0,1 0 0,16-4 0,-19 4 0,259-55 0,-97 18 0,935-133-1075,-979 154 1044,1694-208-2478,-844 107 1457,-838 101 896,370-51 2595,-499 66-2262,-3 1-42,-1-1 1,1 1-1,-1-1 1,1 0-1,-1 1 1,0-2-1,1 1 1,-1 0-1,0-1 1,6-3-1,-9 5-126,0 0 0,0 0 0,0 0 0,0 0 0,1-1-1,-1 1 1,0 0 0,0 0 0,0 0 0,0 0 0,0 0 0,0 0 0,0-1 0,0 1-1,0 0 1,0 0 0,0 0 0,0 0 0,0 0 0,0-1 0,0 1 0,0 0 0,0 0-1,0 0 1,0 0 0,0 0 0,-1 0 0,1-1 0,0 1 0,0 0 0,0 0 0,0 0-1,0 0 1,0 0 0,0 0 0,0 0 0,0 0 0,-1-1 0,1 1 0,0 0 0,0 0-1,0 0 1,0 0 0,0 0 0,0 0 0,-1 0 0,1 0 0,0 0 0,-12-4 200,-12 0-137,-65 2-1437,62 2-5461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14.882"/>
    </inkml:context>
    <inkml:brush xml:id="br0">
      <inkml:brushProperty name="width" value="0.05" units="cm"/>
      <inkml:brushProperty name="height" value="0.05" units="cm"/>
      <inkml:brushProperty name="color" value="#F6630D"/>
    </inkml:brush>
  </inkml:definitions>
  <inkml:trace contextRef="#ctx0" brushRef="#br0">0 1 24575,'0'4'0,"0"7"0,5 6 0,1 9 0,1 5 0,-3 6 0,0 2 0,-2 3 0,-1 5 0,4 2 0,2 3 0,-2 2 0,0 1 0,-2-5 0,-1-10-8191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15.571"/>
    </inkml:context>
    <inkml:brush xml:id="br0">
      <inkml:brushProperty name="width" value="0.05" units="cm"/>
      <inkml:brushProperty name="height" value="0.05" units="cm"/>
      <inkml:brushProperty name="color" value="#F6630D"/>
    </inkml:brush>
  </inkml:definitions>
  <inkml:trace contextRef="#ctx0" brushRef="#br0">562 164 24575,'-6'0'0,"0"-1"0,0 0 0,0-1 0,0 0 0,-8-3 0,-20-5 0,16 7 0,0 1 0,0 1 0,0 1 0,1 0 0,-1 1 0,0 1 0,-31 7 0,35-4 0,1-1 0,0 2 0,0-1 0,0 2 0,1 0 0,0 0 0,1 1 0,-1 1 0,1 0 0,-14 15 0,7-5 0,0 2 0,2 0 0,0 1 0,1 0 0,1 1 0,1 1 0,2 0 0,-16 43 0,24-54 0,0-1 0,0 1 0,1-1 0,1 1 0,0 0 0,1 0 0,0-1 0,5 25 0,-3-27 0,0-1 0,1 1 0,1 0 0,0-1 0,0 0 0,1 0 0,0 0 0,1-1 0,-1 1 0,2-1 0,-1 0 0,11 9 0,-1-4 0,0 0 0,1-1 0,0-1 0,1-1 0,0 0 0,0-1 0,1-1 0,1-1 0,-1-1 0,1 0 0,0-1 0,26 2 0,2-2 0,0-3 0,0-1 0,-1-3 0,56-8 0,-70 6 0,-1-2 0,0-2 0,-1 0 0,1-3 0,-2 0 0,1-2 0,-2-1 0,53-33 0,-68 37 0,0-1 0,-1 0 0,0 0 0,-1-1 0,0-1 0,-1 0 0,0 0 0,-1-2 0,-1 1 0,0-1 0,-1 0 0,-1-1 0,0 0 0,-1 0 0,0 0 0,-2-1 0,0 0 0,3-25 0,-6 22 0,-1-1 0,-1 1 0,0-1 0,-2 1 0,0 0 0,-1 0 0,-1 0 0,-15-36 0,15 42 0,-2 1 0,1 0 0,-2 0 0,0 1 0,0 0 0,-1 0 0,0 1 0,-1 0 0,-1 1 0,1 0 0,-2 1 0,1 0 0,-15-8 0,5 6-91,-1 2 0,0 1 0,-1 0 0,1 2 0,-1 0 0,0 2 0,-1 1 0,1 0 0,-1 2 0,1 0 0,-1 2 0,0 1 0,1 1 0,-27 6 0,-2 3-6735</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17.501"/>
    </inkml:context>
    <inkml:brush xml:id="br0">
      <inkml:brushProperty name="width" value="0.05" units="cm"/>
      <inkml:brushProperty name="height" value="0.05" units="cm"/>
      <inkml:brushProperty name="color" value="#F6630D"/>
    </inkml:brush>
  </inkml:definitions>
  <inkml:trace contextRef="#ctx0" brushRef="#br0">29 7 24575,'-4'0'0,"-3"-4"0,2 2 0,0 7 0,2 7 0,0 6 0,2 9 0,1 10 0,0 12 0,0 11 0,0 11 0,1 1 0,-1 3 0,5 3 0,1-13-8191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18.188"/>
    </inkml:context>
    <inkml:brush xml:id="br0">
      <inkml:brushProperty name="width" value="0.05" units="cm"/>
      <inkml:brushProperty name="height" value="0.05" units="cm"/>
      <inkml:brushProperty name="color" value="#F6630D"/>
    </inkml:brush>
  </inkml:definitions>
  <inkml:trace contextRef="#ctx0" brushRef="#br0">696 250 24575,'-34'-8'0,"9"0"0,-1 4 0,0 2 0,0 1 0,0 0 0,0 2 0,-1 2 0,1 0 0,1 1 0,-1 2 0,1 1 0,-1 0 0,2 2 0,0 1 0,0 1 0,0 1 0,2 1 0,-1 1 0,2 1 0,0 1 0,1 1 0,0 0 0,2 2 0,0 0 0,1 1 0,-15 23 0,26-33 0,0 0 0,1 0 0,0 1 0,1-1 0,0 1 0,0 0 0,1 0 0,1 0 0,0 1 0,-1 21 0,3-25 0,1 1 0,0-1 0,0 0 0,1 1 0,0-1 0,0 0 0,1 0 0,0 0 0,0 0 0,1-1 0,0 1 0,0-1 0,1 0 0,0 0 0,9 10 0,3-2 0,0 0 0,1 0 0,0-2 0,1 0 0,1-2 0,0 0 0,0-1 0,40 13 0,-10-7 0,1-2 0,90 12 0,-74-17 0,1-3 0,-1-3 0,1-3 0,-1-3 0,1-3 0,105-23 0,-141 20 0,0-1 0,-1-1 0,-1-1 0,0-2 0,0-2 0,44-29 0,-55 30 0,0-1 0,-1 0 0,0-1 0,-2-1 0,0-1 0,-1 0 0,-1-1 0,0-1 0,19-41 0,-25 44 0,0-1 0,-2-1 0,0 1 0,-1-1 0,-1 0 0,-1 0 0,0 0 0,-2-1 0,0 1 0,-5-40 0,2 45 0,-1 1 0,0 0 0,-1 0 0,-1 0 0,0 0 0,-1 1 0,-1-1 0,0 2 0,0-1 0,-1 1 0,-1 0 0,0 0 0,-1 1 0,0 1 0,-23-19 0,13 15 0,0 1 0,-1 1 0,0 1 0,-1 1 0,-1 1 0,1 1 0,-1 1 0,-1 1 0,1 1 0,-32-2 0,2 2 0,0 3 0,0 2 0,-85 11 0,-63 29-1365,122-17-5461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19.460"/>
    </inkml:context>
    <inkml:brush xml:id="br0">
      <inkml:brushProperty name="width" value="0.05" units="cm"/>
      <inkml:brushProperty name="height" value="0.05" units="cm"/>
      <inkml:brushProperty name="color" value="#F6630D"/>
    </inkml:brush>
  </inkml:definitions>
  <inkml:trace contextRef="#ctx0" brushRef="#br0">1 23 24575,'0'-5'0,"0"-6"0,0 4 0,0 7 0,0 9 0,0 7 0,0 6 0,0 8 0,0 3 0,0 2 0,0 3 0,0 1 0,0-3 0,0-2 0,0-2 0,0-7-8191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21.060"/>
    </inkml:context>
    <inkml:brush xml:id="br0">
      <inkml:brushProperty name="width" value="0.05" units="cm"/>
      <inkml:brushProperty name="height" value="0.05" units="cm"/>
      <inkml:brushProperty name="color" value="#F6630D"/>
    </inkml:brush>
  </inkml:definitions>
  <inkml:trace contextRef="#ctx0" brushRef="#br0">406 59 24575,'14'-11'0,"-12"9"0,0 1 0,0-1 0,0 1 0,-1-1 0,1 0 0,0 1 0,-1-1 0,1 0 0,1-4 0,-50 60 0,5-9 0,-2-2 0,-83 62 0,54-46 0,38-33 0,26-21 0,0 1 0,1 0 0,0 1 0,0 0 0,1 0 0,-10 13 0,16-19 0,1 0 0,-1 0 0,1 1 0,-1-1 0,1 0 0,-1 0 0,1 1 0,0-1 0,-1 0 0,1 1 0,0-1 0,0 0 0,0 1 0,0-1 0,1 0 0,-1 1 0,0-1 0,0 0 0,1 1 0,-1-1 0,1 0 0,-1 1 0,1-1 0,-1 0 0,1 0 0,0 0 0,0 0 0,0 0 0,0 0 0,-1 0 0,1 0 0,0 0 0,1 0 0,1 1 0,4 4 0,1-1 0,0 0 0,16 7 0,-18-9 0,192 97 0,90 42 0,-277-137 0,0-1 0,0 0 0,0-1 0,1 0 0,-1-1 0,1 0 0,0-1 0,21 0 0,-27-1 0,1-1 0,-1 0 0,1 0 0,-1-1 0,0 1 0,1-1 0,-1-1 0,0 1 0,0-1 0,-1 0 0,1 0 0,-1-1 0,1 1 0,-1-1 0,0-1 0,0 1 0,6-8 0,-7 6 0,0-1 0,0 1 0,-1-1 0,0 0 0,0 1 0,0-1 0,-1 0 0,0-1 0,-1 1 0,0 0 0,0-1 0,0 1 0,-1 0 0,0-1 0,0 1 0,-2-8 0,-3-15 0,-1 1 0,-15-46 0,17 62 0,-9-33 0,-3 0 0,-2 2 0,-2 0 0,-1 1 0,-29-42 0,47 81 0,0 0 0,-1 1 0,0-1 0,1 0 0,-2 1 0,-6-5 0,0 0 0,17 8 0,0-1 0,-1 0 0,1-1 0,0 1 0,-1-1 0,1-1 0,7-3 0,-12 5 0,0 0 0,-1 1 0,1-1 0,0 0 0,-1 0 0,1 1 0,-1-1 0,1 0 0,-1 0 0,0 0 0,1 0 0,-1 0 0,0 0 0,0 1 0,1-1 0,-1 0 0,0 0 0,0 0 0,0 0 0,0 0 0,0 0 0,0 0 0,-1 0 0,1 0 0,0 0 0,0 0 0,-1 0 0,1 0 0,0 0 0,-1 1 0,1-1 0,-1 0 0,1 0 0,-1 0 0,0 1 0,1-1 0,-1 0 0,0 1 0,1-1 0,-1 0 0,0 1 0,0-1 0,1 1 0,-1-1 0,0 1 0,-1-1 0,-4-2 0,1-1 0,-1 1 0,0 1 0,0-1 0,-9-2 0,-40-3-1365,30 7-5461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21.684"/>
    </inkml:context>
    <inkml:brush xml:id="br0">
      <inkml:brushProperty name="width" value="0.05" units="cm"/>
      <inkml:brushProperty name="height" value="0.05" units="cm"/>
      <inkml:brushProperty name="color" value="#F6630D"/>
    </inkml:brush>
  </inkml:definitions>
  <inkml:trace contextRef="#ctx0" brushRef="#br0">1 0 24575,'0'1'0,"0"0"0,1 0 0,-1 0 0,0 0 0,1 0 0,-1 0 0,1 0 0,0 0 0,-1-1 0,1 1 0,0 0 0,-1 0 0,1-1 0,0 1 0,0 0 0,0-1 0,-1 1 0,1 0 0,0-1 0,0 0 0,0 1 0,0-1 0,0 1 0,2-1 0,33 9 0,-25-6 0,35 6 0,0-1 0,66 1 0,98-7 0,-118-3 0,729 0-1365,-833 1-5461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22.057"/>
    </inkml:context>
    <inkml:brush xml:id="br0">
      <inkml:brushProperty name="width" value="0.05" units="cm"/>
      <inkml:brushProperty name="height" value="0.05" units="cm"/>
      <inkml:brushProperty name="color" value="#F6630D"/>
    </inkml:brush>
  </inkml:definitions>
  <inkml:trace contextRef="#ctx0" brushRef="#br0">18 1 24575,'0'4'0,"0"7"0,0 6 0,0 4 0,0 4 0,0 7 0,0 7 0,0 1 0,0 4 0,-5 3 0,-1 3 0,0-6-8191</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22.448"/>
    </inkml:context>
    <inkml:brush xml:id="br0">
      <inkml:brushProperty name="width" value="0.05" units="cm"/>
      <inkml:brushProperty name="height" value="0.05" units="cm"/>
      <inkml:brushProperty name="color" value="#F6630D"/>
    </inkml:brush>
  </inkml:definitions>
  <inkml:trace contextRef="#ctx0" brushRef="#br0">1 7 24575,'4'0'0,"2"-5"0,0 3 0,-1 7 0,-2 7 0,-1 6 0,-1 5 0,0 7 0,-1 4 0,0 5 0,-1 5 0,1 0 0,0 2 0,0-3 0,0-8-8191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22.974"/>
    </inkml:context>
    <inkml:brush xml:id="br0">
      <inkml:brushProperty name="width" value="0.05" units="cm"/>
      <inkml:brushProperty name="height" value="0.05" units="cm"/>
      <inkml:brushProperty name="color" value="#F6630D"/>
    </inkml:brush>
  </inkml:definitions>
  <inkml:trace contextRef="#ctx0" brushRef="#br0">320 199 24575,'-3'-1'0,"-1"1"0,1-1 0,-1 0 0,1-1 0,0 1 0,-1 0 0,-3-3 0,-20-7 0,19 10 0,-1 0 0,1 0 0,0 1 0,-1 0 0,1 1 0,0 0 0,-1 0 0,1 1 0,0 0 0,0 0 0,0 1 0,0 0 0,1 0 0,-1 1 0,1 0 0,-12 9 0,8-5 0,0 1 0,0 1 0,1 0 0,1 0 0,-1 1 0,2 0 0,0 1 0,0 0 0,-7 15 0,13-24 0,0 1 0,0 0 0,1 0 0,0-1 0,0 1 0,0 0 0,0 0 0,0 0 0,1 0 0,0 0 0,-1 0 0,2 0 0,-1 1 0,0-1 0,1 0 0,0 0 0,0 0 0,0-1 0,0 1 0,4 7 0,-2-6 0,0-1 0,1 1 0,-1-1 0,1 0 0,0 0 0,0 0 0,1 0 0,-1-1 0,1 0 0,-1 0 0,1 0 0,0 0 0,0-1 0,10 3 0,5 1 0,1-1 0,1-1 0,-1-1 0,0 0 0,1-2 0,-1-1 0,1 0 0,-1-2 0,1 0 0,-1-2 0,0 0 0,0-1 0,0-1 0,28-13 0,-35 13 0,0-1 0,-1-1 0,1 0 0,-1 0 0,-1-2 0,0 0 0,0 0 0,-1-1 0,11-13 0,-15 14 0,0 1 0,-1-1 0,0 0 0,-1 0 0,0 0 0,-1-1 0,0 0 0,0 0 0,-2 0 0,1 0 0,-1 0 0,-1-1 0,1-14 0,-2 18-44,-1-1 0,0 1 0,0 0 0,-1-1 0,0 1 0,-1 0 0,0 0 0,0 0 0,0 0 0,-1 1 0,0-1 0,-1 1 0,1 0 0,-1 0 0,-1 1 0,1 0 0,-1 0 0,-1 0-1,1 0 1,-1 1 0,1 0 0,-2 0 0,1 1 0,0 0 0,-1 0 0,0 1 0,0 0 0,0 0 0,0 1 0,-12-2 0,-5 2-6782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51.003"/>
    </inkml:context>
    <inkml:brush xml:id="br0">
      <inkml:brushProperty name="width" value="0.05" units="cm"/>
      <inkml:brushProperty name="height" value="0.05" units="cm"/>
      <inkml:brushProperty name="color" value="#F6630D"/>
    </inkml:brush>
  </inkml:definitions>
  <inkml:trace contextRef="#ctx0" brushRef="#br0">0 384 24575,'674'-44'0,"-461"24"0,1932-149-1911,1 55-1,-1453 81 3666,-646 30-1237,-1 3 1,1 1-1,88 16 0,-72-9-517,86 0 0,-19-2 0,763 12 0,-575-21 0,-332 14 0,1 0 0,-18 21 0,11-6 0,1 0 0,1 2 0,2 0 0,1 1 0,1 0 0,1 1 0,2 0 0,-10 42 0,-2 32 0,-11 123 0,33-219 0,-9 153 0,10-158 0,0 1 0,-1-1 0,0 1 0,0-1 0,0 0 0,0 1 0,0-1 0,-1 0 0,1 0 0,-1 0 0,0 0 0,0 0 0,0-1 0,0 1 0,-1-1 0,1 1 0,-1-1 0,1 0 0,-1 0 0,0 0 0,0 0 0,0 0 0,0 0 0,0-1 0,-4 2 0,-8 1 0,-1 0 0,1 0 0,-1-1 0,-21 0 0,-3 2 0,-693 80-419,-5-39 0,-787 43 419,1370-80-1225,107-7-4903</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23.550"/>
    </inkml:context>
    <inkml:brush xml:id="br0">
      <inkml:brushProperty name="width" value="0.05" units="cm"/>
      <inkml:brushProperty name="height" value="0.05" units="cm"/>
      <inkml:brushProperty name="color" value="#F6630D"/>
    </inkml:brush>
  </inkml:definitions>
  <inkml:trace contextRef="#ctx0" brushRef="#br0">134 108 24575,'0'0'0,"-1"-1"0,1 1 0,-1 0 0,1 0 0,0 0 0,-1 0 0,1-1 0,0 1 0,-1 0 0,1 0 0,0 0 0,-1-1 0,1 1 0,0 0 0,0-1 0,-1 1 0,1 0 0,0-1 0,0 1 0,0 0 0,0-1 0,-1 1 0,1 0 0,0-1 0,0 1 0,0 0 0,0-1 0,0 1 0,0-1 0,0 1 0,0 0 0,0-1 0,0 1 0,0-1 0,0 1 0,0 0 0,0-1 0,0 1 0,1 0 0,-1-1 0,0 1 0,0-1 0,0 1 0,0 0 0,1 0 0,-1-1 0,0 1 0,0 0 0,1-1 0,-1 1 0,1-1 0,-7 3 0,1-1 0,-1 1 0,1 0 0,0 1 0,-1-1 0,1 1 0,0 0 0,1 0 0,-1 0 0,0 1 0,1 0 0,0 0 0,0 0 0,0 0 0,1 0 0,-1 1 0,-4 8 0,2-3 0,0 0 0,1 1 0,0 0 0,1 0 0,0 0 0,0 0 0,-2 21 0,5-28 0,0 0 0,1 0 0,0 0 0,-1 0 0,2 1 0,-1-1 0,0 0 0,1 0 0,0 0 0,0 0 0,0 0 0,0 0 0,1 0 0,0 0 0,0-1 0,0 1 0,0 0 0,0-1 0,1 0 0,-1 1 0,1-1 0,0 0 0,0 0 0,0-1 0,0 1 0,1-1 0,-1 1 0,1-1 0,0 0 0,-1 0 0,1-1 0,0 1 0,0-1 0,0 0 0,6 1 0,4 1 0,1-1 0,-1-1 0,0-1 0,0 0 0,0 0 0,1-2 0,-1 1 0,0-2 0,17-5 0,-8 1 0,-1-1 0,-1-1 0,1-1 0,-1 0 0,-1-2 0,36-27 0,-47 32 0,-1 1 0,-1-2 0,0 1 0,0-1 0,0 0 0,-1 0 0,0-1 0,0 0 0,-1 0 0,0 0 0,-1 0 0,0-1 0,0 0 0,-1 0 0,-1 0 0,0 0 0,2-18 0,-4 24 4,0 0-1,0 0 0,0 0 1,0 0-1,-1 1 0,0-1 1,1 0-1,-1 0 0,-1 1 1,1-1-1,-1 1 0,1-1 0,-1 1 1,0-1-1,0 1 0,0 0 1,-1 0-1,1 0 0,-1 0 1,0 1-1,0-1 0,0 1 1,0-1-1,0 1 0,0 0 1,-1 0-1,1 1 0,-1-1 1,1 1-1,-1-1 0,0 1 1,1 0-1,-1 0 0,0 1 1,-5-1-1,-7 0-215,0 0 0,-1 1 0,1 0-1,-1 2 1,1 0 0,-31 8 0,5 2-6614</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24.248"/>
    </inkml:context>
    <inkml:brush xml:id="br0">
      <inkml:brushProperty name="width" value="0.05" units="cm"/>
      <inkml:brushProperty name="height" value="0.05" units="cm"/>
      <inkml:brushProperty name="color" value="#F6630D"/>
    </inkml:brush>
  </inkml:definitions>
  <inkml:trace contextRef="#ctx0" brushRef="#br0">295 136 24575,'5'0'0,"0"-1"0,0 1 0,0-1 0,0-1 0,0 1 0,-1-1 0,1 0 0,0 0 0,-1 0 0,1 0 0,-1-1 0,0 0 0,8-6 0,-9 6 0,-1 1 0,1 0 0,-1-1 0,0 1 0,0-1 0,0 0 0,0 0 0,0 0 0,0 0 0,-1 0 0,0 0 0,1 0 0,-1-1 0,0 1 0,0 0 0,-1-1 0,1 1 0,-1 0 0,0-1 0,0 1 0,0-4 0,-1 5 0,1 0 0,-1 0 0,1 0 0,-1 0 0,0 0 0,0 1 0,0-1 0,0 0 0,0 1 0,-1-1 0,1 1 0,0-1 0,-1 1 0,1 0 0,-1-1 0,1 1 0,-1 0 0,0 0 0,1 0 0,-1 0 0,0 1 0,0-1 0,0 0 0,0 1 0,1-1 0,-1 1 0,0 0 0,0-1 0,0 1 0,0 0 0,0 0 0,-2 1 0,-6-1 0,1 0 0,-1 2 0,1-1 0,0 1 0,-13 4 0,2 1 0,1 2 0,0 0 0,0 0 0,1 2 0,0 1 0,0 0 0,2 1 0,0 0 0,0 2 0,1 0 0,-21 28 0,30-34 0,0 0 0,0 0 0,1 0 0,1 1 0,-1 0 0,2 0 0,-1 0 0,1 0 0,1 1 0,-3 19 0,5-21 0,0-1 0,1 1 0,0-1 0,0 1 0,1-1 0,0 0 0,0 0 0,1 0 0,0 0 0,1 0 0,-1 0 0,2-1 0,-1 0 0,1 1 0,7 7 0,-2-4 9,1 0 1,0-1-1,1 0 0,0-1 0,0-1 1,1 1-1,0-2 0,1 0 0,0-1 0,0 0 1,0-1-1,27 6 0,-5-3-306,0-2 0,1-2 0,0-1 0,39-2 0,3-5-6529</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25.105"/>
    </inkml:context>
    <inkml:brush xml:id="br0">
      <inkml:brushProperty name="width" value="0.05" units="cm"/>
      <inkml:brushProperty name="height" value="0.05" units="cm"/>
      <inkml:brushProperty name="color" value="#F6630D"/>
    </inkml:brush>
  </inkml:definitions>
  <inkml:trace contextRef="#ctx0" brushRef="#br0">29 0 24575,'-17'418'0,"13"-384"0,1-16 0,1 0 0,0 0 0,1 0 0,1 0 0,1 0 0,3 22 0,3-28 0,0-19 0,4-28 0,-8 26 0,5-22 0,-6 21 0,0 1 0,0 0 0,1 1 0,5-11 0,-7 17 0,0 0 0,0 0 0,0 0 0,0 1 0,1-1 0,-1 0 0,0 1 0,1-1 0,0 1 0,-1 0 0,1-1 0,0 1 0,-1 0 0,1 0 0,0 0 0,0 0 0,0 1 0,0-1 0,0 0 0,0 1 0,0-1 0,0 1 0,3 0 0,-2-1 0,1 1 0,-1-1 0,0 0 0,0 0 0,0 0 0,1 0 0,-1-1 0,0 1 0,0-1 0,-1 0 0,1 0 0,0 0 0,-1 0 0,1 0 0,-1-1 0,0 1 0,1-1 0,-1 0 0,0 1 0,2-6 0,5-7 0,-1-2 0,11-30 0,1-1 0,-19 45 0,0 1 0,1-1 0,-1 1 0,1-1 0,0 1 0,-1-1 0,1 1 0,0 0 0,1 0 0,-1 0 0,3-2 0,-5 4 0,1 0 0,-1 0 0,1 0 0,-1 0 0,1-1 0,-1 1 0,1 0 0,-1 0 0,1 0 0,-1 0 0,1 0 0,-1 0 0,1 1 0,-1-1 0,1 0 0,-1 0 0,0 0 0,1 0 0,-1 0 0,1 1 0,-1-1 0,1 0 0,-1 1 0,1-1 0,-1 1 0,13 20 0,9 35 0,-8-16 0,20 38 0,-28-67 0,0 0 0,1 0 0,0-1 0,1 0 0,0 0 0,1 0 0,17 14 0,-23-21 0,-1-1 0,1 0 0,0 0 0,0 0 0,0-1 0,0 1 0,0-1 0,0 0 0,0 0 0,0 0 0,1 0 0,-1 0 0,0-1 0,1 1 0,-1-1 0,0 0 0,1 0 0,-1 0 0,1 0 0,-1-1 0,0 0 0,1 1 0,-1-1 0,5-2 0,-3 0 0,-1 0 0,1 0 0,0-1 0,-1 1 0,0-1 0,0 0 0,0 0 0,0 0 0,-1-1 0,1 0 0,-1 1 0,0-1 0,-1 0 0,3-6 0,6-20 0,-1 1 0,-1-1 0,-2 0 0,-1-1 0,-2 0 0,0 0 0,-3 0 0,-1 0 0,-3-34 0,2 60-170,0-1-1,0 1 0,0 0 1,-1 0-1,1 0 0,-1 0 1,-5-10-1,-6-3-6655</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26.408"/>
    </inkml:context>
    <inkml:brush xml:id="br0">
      <inkml:brushProperty name="width" value="0.05" units="cm"/>
      <inkml:brushProperty name="height" value="0.05" units="cm"/>
      <inkml:brushProperty name="color" value="#F6630D"/>
    </inkml:brush>
  </inkml:definitions>
  <inkml:trace contextRef="#ctx0" brushRef="#br0">937 243 24575,'9'-8'0,"1"1"0,0 0 0,1 0 0,0 1 0,23-10 0,14-8 0,-33 16 0,-1-2 0,24-19 0,-35 27 0,0-1 0,0 1 0,-1-1 0,1 0 0,-1 0 0,1 0 0,-1-1 0,0 1 0,0 0 0,0-1 0,-1 0 0,1 1 0,-1-1 0,0 0 0,0 0 0,0 1 0,0-9 0,-1 9 0,-1 1 0,1 0 0,-1-1 0,0 1 0,0 0 0,0-1 0,0 1 0,-1 0 0,1 0 0,0 0 0,-1 0 0,0 0 0,1 0 0,-1 1 0,0-1 0,0 1 0,0-1 0,0 1 0,0-1 0,0 1 0,0 0 0,-1 0 0,1 0 0,0 0 0,-1 1 0,1-1 0,0 1 0,-6-1 0,-7-2 0,-1 1 0,1 1 0,-21 1 0,-31 3 0,0 3 0,-105 23 0,-125 57 0,233-63 0,-66 35 0,101-43 0,0 2 0,1 1 0,1 1 0,-32 29 0,53-42 0,-1 0 0,1 0 0,0 1 0,1 0 0,0 0 0,0 1 0,0-1 0,1 1 0,0 0 0,0 1 0,-4 15 0,7-18 0,0-1 0,1 1 0,0 0 0,0-1 0,0 1 0,0-1 0,1 1 0,0 0 0,0-1 0,1 1 0,0-1 0,0 0 0,0 0 0,0 1 0,1-1 0,-1-1 0,1 1 0,1 0 0,6 7 0,4 3 0,0-2 0,0 0 0,2-1 0,-1 0 0,2-1 0,20 10 0,113 49 0,-111-53 0,62 25 0,-34-16 0,-1 3 0,-1 3 0,77 51 0,-135-78 0,0 0 0,0 1 0,0 0 0,-1 0 0,0 0 0,0 1 0,-1 0 0,1 0 0,5 11 0,-10-15 0,0 0 0,0 0 0,0 0 0,0 0 0,0 1 0,-1-1 0,1 0 0,-1 0 0,0 0 0,0 1 0,0-1 0,-1 0 0,1 0 0,-1 0 0,1 0 0,-1 1 0,0-1 0,0 0 0,-1 0 0,1-1 0,0 1 0,-1 0 0,0 0 0,0-1 0,0 1 0,0-1 0,0 1 0,-4 2 0,-7 7 0,-1-1 0,-1-1 0,1-1 0,-1 0 0,-1 0 0,0-2 0,-22 8 0,-124 33 0,157-47 0,-58 15-227,-2-3-1,1-2 1,-2-4-1,1-2 1,-72-5-1,84-5-6598</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26.835"/>
    </inkml:context>
    <inkml:brush xml:id="br0">
      <inkml:brushProperty name="width" value="0.05" units="cm"/>
      <inkml:brushProperty name="height" value="0.05" units="cm"/>
      <inkml:brushProperty name="color" value="#F6630D"/>
    </inkml:brush>
  </inkml:definitions>
  <inkml:trace contextRef="#ctx0" brushRef="#br0">255 13 24575,'48'-6'0,"-43"4"0,0 1 0,0 0 0,1 0 0,-1 0 0,0 1 0,1 0 0,-1 0 0,1 0 0,-1 1 0,0-1 0,1 1 0,-1 1 0,6 1 0,-10-2 0,0-1 0,0 1 0,1 0 0,-1 0 0,0 0 0,0 0 0,0 0 0,0 1 0,0-1 0,0 0 0,-1 0 0,1 1 0,0-1 0,-1 0 0,1 1 0,0-1 0,-1 1 0,0-1 0,1 1 0,-1-1 0,0 1 0,0-1 0,0 1 0,0-1 0,0 1 0,0-1 0,0 1 0,0-1 0,-1 1 0,1-1 0,-1 1 0,1-1 0,-2 2 0,-2 9 0,-1-1 0,0 1 0,-9 12 0,6-9 0,-47 90 0,-102 220 0,110-209 0,-53 205 0,107-342 0,2 0 0,16-29 0,5-10 0,-25 50 0,151-321 0,-102 228 0,77-110 0,-128 208 0,15-20 0,0 0 0,30-30 0,-43 50 0,0 1 0,0-1 0,0 1 0,0 0 0,1 0 0,-1 0 0,1 1 0,0 0 0,0 0 0,1 0 0,-1 1 0,0 0 0,1 0 0,0 1 0,-1-1 0,1 1 0,6 1 0,-8 0 0,0 1 0,0 0 0,0 1 0,0-1 0,0 1 0,-1 0 0,1 0 0,-1 1 0,1-1 0,-1 1 0,0 0 0,0 0 0,0 0 0,-1 1 0,1 0 0,-1-1 0,0 1 0,0 0 0,3 5 0,5 9 0,-1 0 0,0 1 0,8 24 0,11 47 0,-3 2 0,25 172 0,-27-63 120,-23-166-491,-1 0-1,-1 1 1,-10 56 0,-1-38-6455</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27.239"/>
    </inkml:context>
    <inkml:brush xml:id="br0">
      <inkml:brushProperty name="width" value="0.05" units="cm"/>
      <inkml:brushProperty name="height" value="0.05" units="cm"/>
      <inkml:brushProperty name="color" value="#F6630D"/>
    </inkml:brush>
  </inkml:definitions>
  <inkml:trace contextRef="#ctx0" brushRef="#br0">18 337 24575,'0'-9'0,"-5"-17"0,-2-14 0,1-9 0,6-1 0,3 4 0,6 4 0,10 10 0,11 11 0,15 8 0,13 7 0,11 4 0,8 2 0,9 2 0,9 0 0,2 0 0,-16-1-8191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27.628"/>
    </inkml:context>
    <inkml:brush xml:id="br0">
      <inkml:brushProperty name="width" value="0.05" units="cm"/>
      <inkml:brushProperty name="height" value="0.05" units="cm"/>
      <inkml:brushProperty name="color" value="#F6630D"/>
    </inkml:brush>
  </inkml:definitions>
  <inkml:trace contextRef="#ctx0" brushRef="#br0">566 142 24575,'5'-3'0,"0"-1"0,1 1 0,0 0 0,-1 0 0,1 0 0,0 1 0,0 0 0,1 0 0,8-1 0,13-5 0,-11 3 0,-7 2 0,0 0 0,0-1 0,-1 1 0,1-2 0,-1 0 0,0 0 0,-1 0 0,16-13 0,-23 17 0,0 0 0,0 0 0,0 0 0,0-1 0,0 1 0,-1 0 0,1 0 0,0 0 0,-1-1 0,1 1 0,-1 0 0,1-1 0,-1 1 0,0 0 0,1-1 0,-1 1 0,0 0 0,0-3 0,0 3 0,-1 0 0,1 0 0,-1 1 0,1-1 0,0 0 0,-1 0 0,0 0 0,1 0 0,-1 1 0,1-1 0,-1 0 0,0 0 0,0 1 0,1-1 0,-1 0 0,0 1 0,0-1 0,0 1 0,-1-1 0,-3-1 0,1 1 0,-1-1 0,1 1 0,-1 0 0,0 1 0,1-1 0,-1 1 0,0 0 0,-7 1 0,-15 3 0,1 2 0,0 1 0,0 0 0,1 2 0,0 2 0,1 0 0,-38 23 0,14-3 0,2 2 0,-68 63 0,76-61 0,2 2 0,2 2 0,-31 43 0,52-63 0,1 0 0,1 0 0,0 1 0,2 1 0,0 0 0,1 0 0,1 1 0,1 0 0,-4 30 0,9-42 0,1-1 0,-1 0 0,2 1 0,-1-1 0,1 1 0,1-1 0,0 0 0,0 1 0,0-1 0,1 0 0,1-1 0,0 1 0,0-1 0,0 1 0,1-1 0,1 0 0,11 13 0,-6-10 0,1 0 0,0-1 0,0-1 0,1 0 0,1-1 0,-1 0 0,1-1 0,0 0 0,1-1 0,16 4 0,3-1 24,0-1 0,1-2 0,0-1 0,42 1 0,-20-6-767,101-13 1,-54-3-6084</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27.987"/>
    </inkml:context>
    <inkml:brush xml:id="br0">
      <inkml:brushProperty name="width" value="0.05" units="cm"/>
      <inkml:brushProperty name="height" value="0.05" units="cm"/>
      <inkml:brushProperty name="color" value="#F6630D"/>
    </inkml:brush>
  </inkml:definitions>
  <inkml:trace contextRef="#ctx0" brushRef="#br0">5465 377 24575,'-84'-42'0,"-164"-55"0,25 33-842,-3 10 0,-459-47-1,382 82-20,-555 38-1,598 6 355,1 12 0,-266 73 0,364-65 345,2 7 0,2 7-1,3 6 1,-191 111-1,255-120 42,-131 106 0,163-112-57,2 3 0,-98 117 1,122-128 89,3 1 1,1 1 0,2 1-1,3 2 1,-22 58 0,32-66 60,1 0-1,3 0 1,1 1 0,1 1-1,3-1 1,1 1 0,4 54 0,2-58 39,1 0 0,2-1 1,2 1-1,1-1 0,2-1 1,2 0-1,23 48 0,-13-42 17,0-1 0,3-1 0,2-1 0,1-2 0,46 45 0,-17-27 5,4-3 1,1-3-1,2-2 1,2-4 0,3-2-1,132 54 1,-64-42 31,2-6 0,1-6 0,252 37 0,-193-54-69,1-9 0,242-14 1,-231-14-192,0-9 1,270-65 0,-298 41 90,-3-8 0,318-143 0,-380 138-28,-3-4 1,-2-5-1,164-132 1,-210 144 51,-2-4 0,-3-2 1,-3-3-1,-3-2 0,-3-3 1,57-97-1,-88 127 136,-1-1-1,-3 0 1,-1-2-1,-3 0 1,-1-1 0,-2-1-1,-2 0 1,5-71-1,-13 92-15,-2 0 0,0 0 0,-2-1 1,-1 1-1,-1 0 0,-1 1 0,-1-1 0,-1 1 0,-2 0 0,0 1 0,-1 0 0,-1 0 0,-2 1 0,0 1 0,-1 0 0,-1 0 0,-25-25 0,9 17-37,-2 2 0,0 1 0,-2 1 0,-1 2 0,-1 2-1,-1 1 1,-1 2 0,-75-25 0,-7 8 515,-214-33 1,-220 6-509,307 46-1015</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28.707"/>
    </inkml:context>
    <inkml:brush xml:id="br0">
      <inkml:brushProperty name="width" value="0.05" units="cm"/>
      <inkml:brushProperty name="height" value="0.05" units="cm"/>
      <inkml:brushProperty name="color" value="#F6630D"/>
    </inkml:brush>
  </inkml:definitions>
  <inkml:trace contextRef="#ctx0" brushRef="#br0">0 162 24575,'0'-10'0,"5"-7"0,1-10 0,4-5 0,6-2 0,4 5 0,3 16 0,-1 21 0,-5 22 0,-6 20 0,-4 20 0,-8 12 0,-5 11 0,0 8 0,0 1 0,-3-4 0,0-3 0,1-19-8191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29.065"/>
    </inkml:context>
    <inkml:brush xml:id="br0">
      <inkml:brushProperty name="width" value="0.05" units="cm"/>
      <inkml:brushProperty name="height" value="0.05" units="cm"/>
      <inkml:brushProperty name="color" value="#F6630D"/>
    </inkml:brush>
  </inkml:definitions>
  <inkml:trace contextRef="#ctx0" brushRef="#br0">291 904 24575,'-155'-347'0,"126"278"0,14 32 0,-46-115 0,54 129 0,1 1 0,0-1 0,2 0 0,-3-43 0,7 61 0,0 0 0,0 0 0,0 0 0,0-1 0,1 1 0,0 0 0,0 0 0,1 0 0,-1 0 0,1 0 0,0 0 0,0 1 0,1-1 0,-1 0 0,1 1 0,0 0 0,0 0 0,1 0 0,-1 0 0,1 0 0,0 1 0,0-1 0,0 1 0,0 0 0,1 0 0,-1 1 0,1 0 0,0-1 0,0 1 0,9-2 0,3 0 0,1 0 0,-1 1 0,1 1 0,-1 1 0,34 2 0,89 17 0,-117-14 0,94 17-133,-2 6-1,127 45 1,-170-45 52,-1 3 1,-1 3 0,-2 3 0,85 60 0,-131-80 76,0 1 0,-1 0 0,-1 2 0,-1 1 0,-1 0 1,0 1-1,-2 1 0,21 35 0,-32-47 2,0 0 1,0 0-1,-1 1 1,-1-1-1,0 1 1,0 0-1,-1 0 1,0 0 0,-1 0-1,0 0 1,-1 0-1,0 0 1,-1 0-1,0 0 1,-1 0-1,0 0 1,-1 0-1,0 0 1,-1-1-1,0 1 1,0-1-1,-1 0 1,-10 14 0,-1-2 2,-1-1 0,-1 0 0,-1-2 0,0 0 0,-2-1 0,0-1 0,-1-1 0,-36 19 0,-6 0-25,-134 50-1,109-53-165,-2-4-1,0-5 1,-2-3 0,0-4 0,-1-5 0,-119 0-1,117-14-5757</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51.844"/>
    </inkml:context>
    <inkml:brush xml:id="br0">
      <inkml:brushProperty name="width" value="0.05" units="cm"/>
      <inkml:brushProperty name="height" value="0.05" units="cm"/>
      <inkml:brushProperty name="color" value="#F6630D"/>
    </inkml:brush>
  </inkml:definitions>
  <inkml:trace contextRef="#ctx0" brushRef="#br0">234 306 24575,'71'-71'0,"76"-78"0,-142 144 0,0 0 0,-1 0 0,0-1 0,0 0 0,0 0 0,3-8 0,-7 13 0,1 0 0,-1 0 0,0 0 0,1 0 0,-1 0 0,0 0 0,0-1 0,0 1 0,0 0 0,0 0 0,0 0 0,0 0 0,0-1 0,0 1 0,-1 0 0,1 0 0,0 0 0,-2-2 0,1 2 0,0 0 0,0 0 0,0 0 0,0 0 0,0 0 0,-1 0 0,1 0 0,0 0 0,-1 0 0,1 1 0,-1-1 0,1 1 0,-1-1 0,1 1 0,-1-1 0,1 1 0,-3 0 0,-8-2 0,0 2 0,1-1 0,-1 2 0,1-1 0,-1 2 0,0 0 0,-11 3 0,-81 28 0,86-27 0,5-2 0,1 1 0,-1 1 0,1-1 0,0 2 0,1 0 0,-13 9 0,22-14 0,-1 1 0,1-1 0,-1 0 0,1 1 0,0-1 0,0 1 0,0-1 0,0 1 0,0 0 0,1 0 0,-1 0 0,1 0 0,0 0 0,0 1 0,0-1 0,0 0 0,0 0 0,1 1 0,0-1 0,-1 0 0,1 1 0,0-1 0,1 0 0,-1 1 0,1-1 0,-1 0 0,1 0 0,0 1 0,3 5 0,5 9 0,1 0 0,0 0 0,1-1 0,20 23 0,61 59 0,-61-67 0,-20-20 0,54 61 0,-59-66 0,0 1 0,-1 0 0,0 0 0,-1 1 0,0-1 0,0 1 0,-1 0 0,3 9 0,-6-14 0,1-1 0,-1 1 0,0-1 0,0 0 0,0 1 0,0-1 0,0 1 0,-1-1 0,0 0 0,0 1 0,0-1 0,0 0 0,0 1 0,0-1 0,-4 5 0,1-2 0,0-1 0,-1 1 0,1-1 0,-1-1 0,0 1 0,0-1 0,-10 7 0,1-3 0,-1 0 0,1 0 0,-1-2 0,-1 0 0,-30 8 0,25-10 30,-1 0 0,0-1 0,-32 0 0,47-3-129,0-1 0,0 1 0,-1-1 0,1 0 0,0-1 0,0 1 0,0-2 0,0 1 0,1-1 0,-1 0 0,1 0 0,-1 0 0,1-1 0,-7-6 0,-4-7-6727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29.459"/>
    </inkml:context>
    <inkml:brush xml:id="br0">
      <inkml:brushProperty name="width" value="0.05" units="cm"/>
      <inkml:brushProperty name="height" value="0.05" units="cm"/>
      <inkml:brushProperty name="color" value="#F6630D"/>
    </inkml:brush>
  </inkml:definitions>
  <inkml:trace contextRef="#ctx0" brushRef="#br0">793 72 24575,'16'1'0,"-1"-2"0,1 0 0,0-1 0,0 0 0,0-1 0,-1-1 0,0-1 0,25-10 0,-39 15 0,0-1 0,0 1 0,0-1 0,0 0 0,0 1 0,0-1 0,0 0 0,0 0 0,0 0 0,0 0 0,0 0 0,0 0 0,-1 0 0,1 0 0,1-2 0,-2 2 0,0 1 0,-1-1 0,1 1 0,0-1 0,0 0 0,0 1 0,0-1 0,-1 1 0,1-1 0,0 0 0,0 1 0,-1-1 0,1 1 0,-1-1 0,1 1 0,0 0 0,-1-1 0,1 1 0,-1-1 0,1 1 0,-1 0 0,1-1 0,-1 1 0,1 0 0,-1-1 0,0 1 0,1 0 0,-1 0 0,1 0 0,-1-1 0,1 1 0,-1 0 0,0 0 0,-18-4 0,0 1 0,-1 1 0,1 1 0,0 0 0,0 2 0,-1 0 0,-19 4 0,-5-1 0,-267 30 0,252-24 0,0 2 0,1 3 0,-68 28 0,116-39 0,0 0 0,0 1 0,0 1 0,1-1 0,-16 13 0,24-17 0,-1 1 0,1-1 0,-1 0 0,1 1 0,-1-1 0,1 1 0,0-1 0,0 1 0,0 0 0,0 0 0,0-1 0,0 1 0,1 0 0,-1 0 0,0 0 0,1 0 0,0 0 0,-1 0 0,1 0 0,0 0 0,0 0 0,0 0 0,0 0 0,0 0 0,1 0 0,-1 0 0,1 0 0,-1 0 0,1 0 0,0 0 0,-1-1 0,1 1 0,0 0 0,0 0 0,1-1 0,-1 1 0,3 2 0,5 7 0,1-2 0,1 1 0,0-1 0,0-1 0,20 12 0,71 33 0,-46-25 0,-56-28 0,267 145 0,-182-94 0,83 64 0,-157-106 0,0 0 0,0 1 0,0 0 0,-1 1 0,-1-1 0,0 2 0,12 20 0,-19-29 0,0 0 0,-1 1 0,1-1 0,-1 1 0,0-1 0,0 1 0,-1 0 0,1-1 0,0 1 0,-1 0 0,0 0 0,0-1 0,0 1 0,-1 0 0,1 0 0,-1-1 0,0 1 0,0-1 0,0 1 0,0 0 0,-1-1 0,0 0 0,1 1 0,-1-1 0,0 0 0,-1 0 0,1 0 0,0 0 0,-1 0 0,0-1 0,1 1 0,-1-1 0,0 0 0,-5 3 0,-11 8 0,-1-2 0,0 0 0,-1-2 0,0 0 0,-41 11 0,-117 18 0,121-29-227,-1-3-1,1-3 1,-1-2-1,1-2 1,-98-16-1,74 1-6598</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29.890"/>
    </inkml:context>
    <inkml:brush xml:id="br0">
      <inkml:brushProperty name="width" value="0.05" units="cm"/>
      <inkml:brushProperty name="height" value="0.05" units="cm"/>
      <inkml:brushProperty name="color" value="#F6630D"/>
    </inkml:brush>
  </inkml:definitions>
  <inkml:trace contextRef="#ctx0" brushRef="#br0">4411 285 24575,'-3'-6'0,"0"-1"0,-1 0 0,0 1 0,0 0 0,-1 0 0,1 0 0,-1 1 0,-1-1 0,1 1 0,-1 0 0,0 1 0,-11-8 0,-7-2 3,0 0-1,-1 1 1,0 2 0,-1 1-1,0 1 1,-1 1-1,-42-7 1,-5 3-143,-126-1-1,60 14-303,-1 6-1,-269 50 0,-267 122-1892,418-91 2040,-404 197 1,502-200 326,4 7-1,4 6 1,-205 172 0,271-193-299,3 3 0,4 4 1,-92 124-1,135-156 109,2 2 0,2 1 0,2 1 0,4 2-1,1 0 1,4 2 0,-25 99 0,41-126 141,0 0 0,3 1 0,0-1-1,3 1 1,0 0 0,2-1 0,2 1 0,13 53 0,-9-57 22,2-1 0,1 0 1,1 0-1,2-1 1,1-1-1,0-1 1,2 0-1,2-1 1,33 37-1,-16-26-23,1-2 0,2-1 0,2-2 0,47 28 1,-25-23-54,1-2 0,93 33 0,-29-25-34,1-5 1,227 34 0,-132-42 53,2-11 1,1-9-1,235-22 0,-160-16-52,526-118 0,-588 86 105,428-172 0,-504 161 0,-4-8 0,-3-6 0,191-140 0,-258 158 30,-3-4 0,-3-4 0,-4-3 0,83-105 0,-124 134-25,-3-1-1,-1-1 1,-3-2 0,-3-2 0,-2 0 0,-2-2 0,-3-1 0,28-122-1,-43 145-6,-2-1-1,-2 0 1,-2 1-1,-1-1 1,-2 0-1,-1 0 1,-2 1-1,-1-1 0,-2 1 1,-2 1-1,-1 0 1,-2 0-1,-1 1 1,-2 1-1,-1 0 1,-1 1-1,-2 1 0,-1 1 1,-2 1-1,-46-47 1,21 32 3,-3 2 0,-1 2-1,-2 3 1,-1 1 0,-2 4 0,-86-37 0,6 15 50,-253-65 0,163 68 143,-364-35 0,-238 58-215,303 63-5,331-8-797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1.972"/>
    </inkml:context>
    <inkml:brush xml:id="br0">
      <inkml:brushProperty name="width" value="0.05" units="cm"/>
      <inkml:brushProperty name="height" value="0.05" units="cm"/>
      <inkml:brushProperty name="color" value="#F6630D"/>
    </inkml:brush>
  </inkml:definitions>
  <inkml:trace contextRef="#ctx0" brushRef="#br0">3790 358 24575,'1'-5'0,"0"0"0,0-1 0,1 1 0,-1 0 0,1 1 0,0-1 0,0 0 0,5-6 0,6-17 0,-10 21 0,-1 0 0,0 0 0,0-1 0,0 1 0,-1 0 0,0-1 0,-1 1 0,0-1 0,0 1 0,0-1 0,-1 1 0,-3-14 0,2 15 0,-1 0 0,0-1 0,0 1 0,-1 1 0,0-1 0,1 0 0,-2 1 0,1 0 0,-1 0 0,0 0 0,0 0 0,0 1 0,0 0 0,-11-6 0,-2 0 0,0 1 0,-1 0 0,0 2 0,0 0 0,-1 1 0,-39-7 0,-131-5 0,184 18 0,-179-6-469,-1 9-1,-204 29 0,-361 112 214,575-97-239,3 7 0,2 8 1,-175 90-1,254-104 452,3 3 1,1 5-1,3 3 1,3 4-1,2 4 1,-131 142-1,175-166-91,1 1 1,3 2-1,1 1 1,3 1-1,2 2 1,-23 60-1,39-83 131,1 1-1,1 0 1,1 0 0,2 1-1,1 0 1,1 0 0,1 0 0,2 0-1,1 0 1,1 0 0,2 0-1,1 0 1,13 43 0,-7-42-30,2 0 1,1-1 0,1-1 0,1 0 0,2-1 0,0-1 0,2-1 0,1-1-1,1 0 1,29 23 0,6-1 102,1-2-1,2-4 1,94 49-1,-5-16-289,4-7 0,2-6 0,318 76 0,-176-77-261,391 27 1,-259-61-72,1-19 0,-1-19 0,0-18 0,-2-19 0,431-109 0,-152-37-996,-537 136 1442,-4-7-1,171-96 0,-256 117 80,116-88 0,-149 96 323,-2-1 0,-1-3 0,60-74 0,-83 88-128,0-1 1,-3 0-1,0-1 0,-2-1 0,-1-1 0,-2 0 1,12-42-1,-18 48-129,-2-1 0,-1 0 0,-1 0 0,-1 0 0,-2 0 0,0 0 0,-2 0 0,-1 0 0,-1 0 0,-10-33 0,3 24-37,-2 2 1,-1 0-1,-2 0 1,-2 1-1,-1 1 1,-1 1-1,-1 1 1,-2 1-1,-1 0 1,-47-41-1,13 19 229,-3 3-1,-2 2 0,-2 3 0,-80-39 0,-1 12-219,-3 6-1,-3 7 1,-282-67-1,135 64-246,-332-24 0,61 47-693,-903 56 0,1177 2 2963</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3.375"/>
    </inkml:context>
    <inkml:brush xml:id="br0">
      <inkml:brushProperty name="width" value="0.05" units="cm"/>
      <inkml:brushProperty name="height" value="0.05" units="cm"/>
      <inkml:brushProperty name="color" value="#F6630D"/>
    </inkml:brush>
  </inkml:definitions>
  <inkml:trace contextRef="#ctx0" brushRef="#br0">3796 382 24575,'23'-37'0,"-17"29"0,-1 0 0,0 0 0,0-1 0,-1 0 0,0 1 0,3-11 0,-6 16 0,-1 0 0,0 1 0,1-1 0,-1 0 0,0 0 0,0 1 0,-1-1 0,1 0 0,0 1 0,-1-1 0,0 0 0,0 1 0,0-1 0,0 1 0,0-1 0,0 1 0,0 0 0,-1-1 0,1 1 0,-1 0 0,0 0 0,0 0 0,0 0 0,0 0 0,0 0 0,-4-2 0,-2-1 0,0 1 0,-1 0 0,1 0 0,-1 0 0,0 1 0,0 1 0,0 0 0,0 0 0,0 0 0,0 1 0,-1 1 0,1 0 0,-12 1 0,-20 2 0,-68 15 0,99-16 0,-142 32-405,-278 102-1,-129 110-1536,-360 271-159,669-350 1849,-342 300 0,311-194 216,226-211-388,3 2 0,-73 118 0,107-153 406,2 1 0,1 1 0,2 0 0,1 1 1,1 0-1,2 1 0,-10 64 0,17-80 32,1 1 0,1-1 0,1 0 0,0 0 0,1 0-1,1 0 1,1 0 0,0-1 0,1 1 0,1-1 0,0 0 0,1 0 0,1-1 0,0 0-1,2-1 1,-1 0 0,17 19 0,-4-10-9,2-1 1,0-1-1,1-1 0,1-1 1,1-1-1,0-1 0,51 21 1,-12-10 20,2-4 0,103 23 1,-13-15-70,1-7 0,199 5-1,330-37-1082,-278-26 598,-2-19 0,-3-17 0,-3-17 0,559-198 1,-670 177 534,317-164 0,-468 197-21,-3-6-1,-4-6 1,-4-5 0,131-121-1,-197 151-126,75-90 0,-103 106 205,-1-2-1,-3-1 0,30-62 1,-46 79-12,-1-1 1,-2-1 0,-1 0 0,-2 0-1,-1-1 1,4-44 0,-10 51-47,-1 0 1,-1 1-1,-2-1 1,-1 0-1,-1 1 1,-1 0-1,-1 0 1,-1 0-1,-11-25 1,1 15-8,-1 2 0,-1 0 0,-2 1 0,-1 1 0,-2 1 0,-1 1 0,-1 1 0,-2 1 0,0 2 1,-52-37-1,12 17 26,-2 3 0,-1 2 0,-3 4 0,-81-28 0,7 12 165,-2 7-1,-3 7 1,-219-29-1,133 43 119,-373 7-1,417 25-284,2 8-1,0 8 1,1 10 0,-226 67 0,216-34 168</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4.075"/>
    </inkml:context>
    <inkml:brush xml:id="br0">
      <inkml:brushProperty name="width" value="0.05" units="cm"/>
      <inkml:brushProperty name="height" value="0.05" units="cm"/>
      <inkml:brushProperty name="color" value="#F6630D"/>
    </inkml:brush>
  </inkml:definitions>
  <inkml:trace contextRef="#ctx0" brushRef="#br0">534 274 24575,'1'-67'0,"-3"-77"0,2 141 0,0 0 0,0 1 0,0-1 0,-1 0 0,1 1 0,-1-1 0,1 0 0,-1 1 0,0-1 0,0 1 0,0 0 0,-1-1 0,1 1 0,-1 0 0,1-1 0,-1 1 0,0 0 0,0 0 0,1 1 0,-1-1 0,-1 0 0,-2-1 0,2 1 0,-1 1 0,0 0 0,1 0 0,-1 0 0,0 1 0,0-1 0,0 1 0,1 0 0,-1 0 0,0 0 0,0 0 0,0 1 0,-6 2 0,-10 3 0,0 1 0,0 1 0,1 1 0,-26 16 0,-103 73 0,123-79 0,1 1 0,1 1 0,-34 41 0,52-56 0,0 1 0,0 0 0,1 0 0,0 0 0,0 0 0,1 1 0,0 0 0,0-1 0,1 1 0,-2 9 0,3-12 0,1-1 0,0 1 0,0 0 0,0-1 0,1 1 0,-1-1 0,1 1 0,0-1 0,0 1 0,1-1 0,0 1 0,-1-1 0,1 0 0,1 0 0,-1 0 0,1 0 0,-1 0 0,1-1 0,6 6 0,1 1 0,1 0 0,1-1 0,0 0 0,0-1 0,1-1 0,14 7 0,88 32 0,-103-42 0,433 122 0,-136-44 0,-289-76 0,86 30 0,-96-32 0,0 1 0,-1 0 0,1 1 0,-1 0 0,0 0 0,-1 1 0,15 14 0,-22-20 0,1 1 0,-1-1 0,0 0 0,0 1 0,0 0 0,0-1 0,0 1 0,0-1 0,0 1 0,0 0 0,-1 0 0,1 0 0,0-1 0,-1 1 0,0 0 0,0 0 0,1 0 0,-1 0 0,0 0 0,0 0 0,-1-1 0,1 1 0,0 0 0,-1 0 0,1 0 0,-1 0 0,1-1 0,-1 1 0,0 0 0,0 0 0,0-1 0,-1 3 0,-3 1 0,1 0 0,-1 0 0,-1 0 0,1-1 0,-1 1 0,1-1 0,-12 5 0,-17 8 0,1-2 0,-2-1 0,0-2 0,-38 8 0,-151 23 0,104-26-455,-1-5 0,-147-4 0,181-12-6371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4.494"/>
    </inkml:context>
    <inkml:brush xml:id="br0">
      <inkml:brushProperty name="width" value="0.05" units="cm"/>
      <inkml:brushProperty name="height" value="0.05" units="cm"/>
      <inkml:brushProperty name="color" value="#F6630D"/>
    </inkml:brush>
  </inkml:definitions>
  <inkml:trace contextRef="#ctx0" brushRef="#br0">162 0 24575,'1'0'0,"0"1"0,0-1 0,0 0 0,0 1 0,0-1 0,0 0 0,-1 1 0,1-1 0,0 1 0,0-1 0,0 1 0,-1 0 0,1-1 0,0 1 0,0 0 0,-1 0 0,1-1 0,-1 1 0,1 0 0,-1 0 0,1 0 0,-1 0 0,1 0 0,-1 0 0,0-1 0,0 1 0,1 0 0,-1 0 0,0 0 0,0 0 0,0 2 0,0 34 0,-35 112 0,11-58 0,-71 375 120,82-373-491,5 0-1,3 0 1,8 101 0,3-121-6455</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4.835"/>
    </inkml:context>
    <inkml:brush xml:id="br0">
      <inkml:brushProperty name="width" value="0.05" units="cm"/>
      <inkml:brushProperty name="height" value="0.05" units="cm"/>
      <inkml:brushProperty name="color" value="#F6630D"/>
    </inkml:brush>
  </inkml:definitions>
  <inkml:trace contextRef="#ctx0" brushRef="#br0">46 144 24575,'10'-36'0,"-13"21"0,3 14 0,-1 1 0,1 0 0,-1 0 0,1 0 0,-1-1 0,1 1 0,-1 0 0,1 0 0,-1 0 0,1 0 0,-1 0 0,1 0 0,-1 0 0,1 0 0,-1 0 0,1 0 0,-1 0 0,1 1 0,-1-1 0,1 0 0,-1 0 0,1 0 0,-1 1 0,1-1 0,-1 0 0,1 0 0,0 1 0,-1-1 0,1 0 0,-1 1 0,-2 2 0,0 0 0,0 0 0,0 1 0,0-1 0,0 0 0,1 1 0,-1 0 0,1 0 0,0 0 0,0 0 0,1 0 0,-1 0 0,1 0 0,0 0 0,0 1 0,0-1 0,0 7 0,1 0 0,-1 1 0,1-1 0,1 1 0,0-1 0,4 18 0,-1-13 0,1 0 0,1-1 0,0 0 0,1 0 0,0 0 0,2-1 0,-1 0 0,2-1 0,0 0 0,0 0 0,1-1 0,1 0 0,0-1 0,0-1 0,23 15 0,-25-19 0,0 0 0,0-1 0,1 0 0,0-1 0,0 0 0,0-1 0,0 0 0,0-1 0,1 0 0,-1 0 0,1-1 0,0-1 0,-1 0 0,1-1 0,0 0 0,-1-1 0,1 0 0,-1-1 0,0 0 0,0 0 0,0-1 0,16-9 0,-13 4 0,-1 1 0,0-2 0,0 0 0,-1 0 0,0-1 0,-1 0 0,-1-1 0,0-1 0,0 0 0,-1 0 0,-1 0 0,12-26 0,-10 16 0,-1 0 0,-2-1 0,0 1 0,-1-1 0,-1-1 0,-2 1 0,2-38 0,-5 52 0,-1 0 0,0 0 0,0 0 0,-5-16 0,6 24 0,-1 0 0,0 0 0,0 0 0,0 0 0,0 0 0,0 0 0,0 0 0,0 1 0,0-1 0,-1 1 0,1-1 0,-3-2 0,3 4 0,0-1 0,0 1 0,0-1 0,0 1 0,0 0 0,0-1 0,0 1 0,0 0 0,0 0 0,0 0 0,0 0 0,0 0 0,-1 0 0,1 0 0,0 0 0,0 1 0,0-1 0,0 0 0,0 1 0,0-1 0,0 0 0,0 1 0,0-1 0,1 1 0,-1 0 0,-2 0 0,0 2 0,-1 1 0,0-1 0,1 1 0,-1 0 0,1 0 0,0 0 0,0 0 0,1 1 0,-1-1 0,1 1 0,-3 7 0,-15 59 0,19-65 0,-10 49 0,2 0 0,3 1 0,2 0 0,2-1 0,3 1 0,3 0 0,10 56 0,-8-84-455,1 0 0,18 45 0,-4-27-6371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5.225"/>
    </inkml:context>
    <inkml:brush xml:id="br0">
      <inkml:brushProperty name="width" value="0.05" units="cm"/>
      <inkml:brushProperty name="height" value="0.05" units="cm"/>
      <inkml:brushProperty name="color" value="#F6630D"/>
    </inkml:brush>
  </inkml:definitions>
  <inkml:trace contextRef="#ctx0" brushRef="#br0">1 168 24575,'0'-10'0,"0"35"0,0 43 0,0 586-1365,0-624-5461</inkml:trace>
  <inkml:trace contextRef="#ctx0" brushRef="#br0" timeOffset="1">110 824 24575,'11'-14'0,"-1"1"0,0-1 0,-1 0 0,-1-1 0,10-22 0,-5 10 0,198-474 0,-165 382 0,-43 109 0,13-27 0,-16 35 0,1 1 0,0 0 0,-1-1 0,1 1 0,0 0 0,0-1 0,0 1 0,0 0 0,0 0 0,0 0 0,0 0 0,0 0 0,1 0 0,-1 0 0,0 1 0,1-1 0,-1 0 0,0 1 0,1-1 0,1 0 0,-2 1 0,1 1 0,-1-1 0,0 0 0,0 1 0,0-1 0,0 1 0,0-1 0,0 1 0,0 0 0,0-1 0,0 1 0,0 0 0,0 0 0,-1 0 0,1 0 0,0 0 0,-1 0 0,1 0 0,0 0 0,-1 0 0,1 0 0,-1 0 0,1 0 0,-1 0 0,1 2 0,9 35 0,-9-31 0,10 48 0,-3 1 0,1 67 0,-8 118 0,-3-136 0,1 87-1365,1-147-5461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5.586"/>
    </inkml:context>
    <inkml:brush xml:id="br0">
      <inkml:brushProperty name="width" value="0.05" units="cm"/>
      <inkml:brushProperty name="height" value="0.05" units="cm"/>
      <inkml:brushProperty name="color" value="#F6630D"/>
    </inkml:brush>
  </inkml:definitions>
  <inkml:trace contextRef="#ctx0" brushRef="#br0">608 96 24575,'5'-16'0,"-4"15"0,0 0 0,-1 0 0,1-1 0,0 1 0,-1 0 0,1-1 0,-1 1 0,0 0 0,1-1 0,-1 1 0,0 0 0,0-1 0,0 1 0,0-3 0,0 2 0,-1-1 0,1 1 0,-1-1 0,0 1 0,1-1 0,-1 1 0,0-1 0,0 1 0,-1 0 0,1 0 0,0-1 0,-1 1 0,0 0 0,1 0 0,-1 0 0,0 1 0,0-1 0,-4-2 0,3 2 0,-1 0 0,0 0 0,0 1 0,0-1 0,0 1 0,0 0 0,0 0 0,0 1 0,0-1 0,-8 1 0,-2 1 0,0 0 0,0 1 0,0 0 0,0 2 0,-25 8 0,5 2 0,0 1 0,0 2 0,2 2 0,0 1 0,-34 27 0,45-30 0,1 1 0,0 1 0,2 1 0,0 0 0,1 2 0,1-1 0,-24 46 0,35-56 0,0 0 0,1 0 0,0 0 0,1 1 0,0-1 0,1 1 0,0 0 0,1 0 0,1 0 0,0-1 0,0 1 0,1 0 0,0 0 0,1 0 0,1 0 0,0-1 0,0 0 0,1 1 0,1-1 0,-1 0 0,2-1 0,0 1 0,0-1 0,1 0 0,0-1 0,0 0 0,1 0 0,1 0 0,-1-1 0,2 0 0,12 8 0,3 1 0,1-2 0,1-1 0,0-1 0,0-2 0,1 0 0,1-2 0,0-1 0,0-1 0,44 4 0,-18-6 0,0-3 0,0-1 0,0-4 0,70-11 0,-78 6-455,0-2 0,69-26 0,-37 4-6371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7.018"/>
    </inkml:context>
    <inkml:brush xml:id="br0">
      <inkml:brushProperty name="width" value="0.05" units="cm"/>
      <inkml:brushProperty name="height" value="0.05" units="cm"/>
      <inkml:brushProperty name="color" value="#F6630D"/>
    </inkml:brush>
  </inkml:definitions>
  <inkml:trace contextRef="#ctx0" brushRef="#br0">838 598 24575,'14'-16'0,"1"-1"0,-2 0 0,-1-1 0,0 0 0,-1-1 0,-1 0 0,0 0 0,-2-1 0,0-1 0,5-26 0,-9 32 0,-1 1 0,-1 0 0,0-1 0,-1 0 0,0 1 0,-1-1 0,-1 0 0,-1 1 0,0-1 0,0 1 0,-2 0 0,0 0 0,0 0 0,-1 0 0,-1 1 0,-8-14 0,9 19 0,0 0 0,-1 0 0,0 1 0,-1 0 0,1 1 0,-1-1 0,-1 1 0,1 1 0,-1-1 0,0 1 0,0 0 0,-13-4 0,8 4 0,-1 0 0,0 1 0,0 1 0,0 1 0,0 0 0,-1 0 0,-21 2 0,3 2 0,0 2 0,0 1 0,1 2 0,-1 1 0,1 1 0,-41 20 0,36-13 0,1 1 0,0 2 0,2 2 0,-59 46 0,80-57 0,1 1 0,0 0 0,1 1 0,0 1 0,1 0 0,0 0 0,1 1 0,0 0 0,1 0 0,1 1 0,0 0 0,2 0 0,-1 1 0,-4 25 0,9-30 0,0 0 0,0 0 0,1 0 0,1 0 0,0 0 0,0 0 0,1 0 0,1 0 0,0-1 0,5 12 0,-2-6 0,2-2 0,0 1 0,0-1 0,1-1 0,1 1 0,13 12 0,9 6 0,2-2 0,1-1 0,76 48 0,44 14 0,-88-54 0,-2 3 0,75 59 0,-133-93 0,0 0 0,-1 1 0,1 0 0,-1 0 0,-1 0 0,8 11 0,-12-16 0,0 1 0,1 0 0,-1-1 0,0 1 0,-1 0 0,1-1 0,0 1 0,-1 0 0,1 0 0,-1 0 0,0 0 0,0 0 0,0-1 0,0 1 0,-1 0 0,1 0 0,-1 0 0,0 0 0,1-1 0,-1 1 0,-1 0 0,1-1 0,-2 4 0,-3 2 0,0-1 0,0 0 0,-1 0 0,0-1 0,0 0 0,-1 0 0,0-1 0,0 0 0,0 0 0,0 0 0,-1-1 0,1-1 0,-18 5 0,-10 3 0,-2-3 0,-38 5 0,2-4 60,-104-1 0,136-9-431,0-2-1,1-1 1,-81-20 0,64 5-6455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52.277"/>
    </inkml:context>
    <inkml:brush xml:id="br0">
      <inkml:brushProperty name="width" value="0.05" units="cm"/>
      <inkml:brushProperty name="height" value="0.05" units="cm"/>
      <inkml:brushProperty name="color" value="#F6630D"/>
    </inkml:brush>
  </inkml:definitions>
  <inkml:trace contextRef="#ctx0" brushRef="#br0">54 223 24575,'1'2'0,"-1"-1"0,1 0 0,-1 0 0,1 0 0,-1 0 0,1 0 0,-1 0 0,1 0 0,0 0 0,-1 0 0,1 0 0,0 0 0,0 0 0,0-1 0,0 1 0,0 0 0,0-1 0,0 1 0,0 0 0,0-1 0,0 1 0,0-1 0,0 0 0,1 1 0,-1-1 0,0 0 0,0 0 0,0 1 0,1-1 0,-1 0 0,0 0 0,0-1 0,0 1 0,2 0 0,42-6 0,-38 4 0,0-1 0,-1-1 0,1 1 0,0-1 0,-1 0 0,0-1 0,0 1 0,-1-1 0,1 0 0,-1-1 0,0 0 0,0 1 0,-1-1 0,7-13 0,-7 14 0,-1-1 0,0 1 0,-1-1 0,1 0 0,-1 0 0,-1 0 0,1 0 0,-1-1 0,0 1 0,0 0 0,0-1 0,-1 1 0,0 0 0,-1-1 0,1 1 0,-1 0 0,-3-11 0,3 15 0,1 0 0,-1 0 0,0 0 0,0 0 0,-1 0 0,1 0 0,0 0 0,-1 0 0,1 1 0,-1-1 0,1 1 0,-1-1 0,0 1 0,0-1 0,0 1 0,0 0 0,1 0 0,-2 0 0,1 0 0,-3-1 0,1 1 0,0 1 0,0-1 0,0 1 0,0 0 0,0 0 0,0 0 0,0 0 0,-1 1 0,1 0 0,-6 2 0,1 0 0,-1 0 0,2 1 0,-1 0 0,0 1 0,1 0 0,0 0 0,0 1 0,-13 13 0,13-11 0,1 1 0,0 0 0,1 1 0,0-1 0,1 1 0,0 0 0,0 1 0,1-1 0,1 1 0,0 0 0,0 0 0,1 0 0,0 0 0,1 0 0,0 21 0,1-25 0,1 1 0,0 0 0,1-1 0,-1 1 0,1-1 0,1 1 0,-1-1 0,1 0 0,1 0 0,-1 0 0,1 0 0,0-1 0,1 1 0,0-1 0,0 0 0,0 0 0,0-1 0,1 0 0,0 0 0,0 0 0,1-1 0,-1 1 0,13 4 0,-11-5-227,0-1-1,0-1 1,0 0-1,1 0 1,11 1-1,11 0-6598</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7.408"/>
    </inkml:context>
    <inkml:brush xml:id="br0">
      <inkml:brushProperty name="width" value="0.05" units="cm"/>
      <inkml:brushProperty name="height" value="0.05" units="cm"/>
      <inkml:brushProperty name="color" value="#F6630D"/>
    </inkml:brush>
  </inkml:definitions>
  <inkml:trace contextRef="#ctx0" brushRef="#br0">1 324 24575,'20'-6'0,"0"1"0,0 0 0,35-1 0,-43 5 0,0 0 0,0 1 0,1 1 0,-1 0 0,0 1 0,0 0 0,16 6 0,-23-6 0,0 1 0,0 0 0,0-1 0,0 2 0,-1-1 0,0 0 0,0 1 0,0 0 0,0 0 0,0 0 0,-1 0 0,0 1 0,0-1 0,0 1 0,0 0 0,-1 0 0,0 0 0,0 0 0,0 0 0,0 1 0,-1-1 0,1 8 0,1 12 0,-1 1 0,0 0 0,-5 40 0,1-32 0,0 18-119,-1-14-88,2-1-1,2 0 0,1 0 0,1 1 1,11 45-1,-3-50-6618</inkml:trace>
  <inkml:trace contextRef="#ctx0" brushRef="#br0" timeOffset="0.99">656 23 24575,'0'-5'0,"0"-5"0,0 2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7.856"/>
    </inkml:context>
    <inkml:brush xml:id="br0">
      <inkml:brushProperty name="width" value="0.05" units="cm"/>
      <inkml:brushProperty name="height" value="0.05" units="cm"/>
      <inkml:brushProperty name="color" value="#F6630D"/>
    </inkml:brush>
  </inkml:definitions>
  <inkml:trace contextRef="#ctx0" brushRef="#br0">193 194 24575,'4'3'0,"1"0"0,-1-1 0,1 0 0,-1 0 0,1 0 0,0-1 0,0 1 0,0-1 0,0 0 0,0 0 0,0-1 0,0 0 0,6 0 0,4 1 0,13 2 0,1-1 0,-1-2 0,1-1 0,36-6 0,-55 5 0,1-1 0,-1 0 0,0 0 0,1-1 0,-2 0 0,14-8 0,-17 8 0,-1 1 0,0-1 0,-1 0 0,1 0 0,-1 0 0,0-1 0,0 0 0,0 1 0,0-1 0,-1-1 0,0 1 0,3-7 0,-5 9 0,1 1 0,-1-1 0,0 0 0,0 0 0,0 0 0,-1 0 0,1 0 0,-1 1 0,1-1 0,-1 0 0,0 0 0,0 0 0,-1 0 0,1 0 0,0 0 0,-1 0 0,0 0 0,0 0 0,0 0 0,0 0 0,-2-3 0,0 3 0,1-1 0,-1 1 0,0 0 0,0 1 0,-1-1 0,1 1 0,-1-1 0,1 1 0,-1 0 0,0 0 0,1 0 0,-1 1 0,-7-2 0,-6-1 0,0 0 0,0 2 0,-1 0 0,0 1 0,1 1 0,-21 2 0,8 2 0,1 0 0,0 3 0,1 0 0,-50 20 0,60-19 0,-1 0 0,1 2 0,1 0 0,0 1 0,0 1 0,1 0 0,-26 26 0,37-32 0,0 0 0,0 0 0,1 0 0,0 0 0,0 0 0,0 1 0,1 0 0,0 0 0,1 0 0,-4 12 0,6-16 0,-1 0 0,1 0 0,0 0 0,0 0 0,0 0 0,0 0 0,1 1 0,-1-1 0,1 0 0,0 0 0,0 0 0,0 0 0,0-1 0,1 1 0,-1 0 0,1 0 0,-1-1 0,1 1 0,0-1 0,0 1 0,0-1 0,1 0 0,-1 0 0,0 0 0,1 0 0,-1 0 0,5 2 0,6 2 0,0 0 0,0 0 0,1-1 0,-1-1 0,1 0 0,0-1 0,0 0 0,26 0 0,-12-2 0,-1-1 0,1-2 0,44-7 0,-54 4 0,0 0 0,0-2 0,-1 0 0,0-1 0,0 0 0,-1-1 0,0-1 0,19-16 0,-7 7 0,-27 18 0,0 0 0,-1 1 0,1-1 0,0 0 0,0 1 0,0-1 0,0 1 0,0-1 0,0 1 0,0 0 0,0-1 0,0 1 0,0 0 0,0 0 0,0 0 0,0 0 0,0 0 0,0 0 0,2 0 0,-2 0 0,0 1 0,-1-1 0,1 1 0,-1-1 0,0 1 0,1-1 0,-1 1 0,1-1 0,-1 1 0,0-1 0,1 1 0,-1 0 0,0-1 0,0 1 0,0 0 0,1-1 0,-1 1 0,0 0 0,0-1 0,0 1 0,0 0 0,0-1 0,0 2 0,-1 7 0,0 1 0,-1-1 0,-4 15 0,4-13 0,-9 43 0,4 1 0,1 0 0,3 80 0,25 166 0,-16-240 0,-4-36 0,2 6 0,-2 0 0,-3 49 0,1-74 0,0 1 0,-1 0 0,0 0 0,-1-1 0,1 1 0,-1 0 0,-1-1 0,1 0 0,-1 0 0,0 1 0,-1-2 0,1 1 0,-1 0 0,0-1 0,0 1 0,-1-1 0,-8 7 0,9-9 0,0-1 0,0 0 0,0 0 0,-1-1 0,1 1 0,0-1 0,-1 0 0,1 0 0,-1 0 0,1 0 0,-1-1 0,0 0 0,1 0 0,-1 0 0,1-1 0,-1 1 0,1-1 0,-1 0 0,1-1 0,-1 1 0,1-1 0,0 0 0,0 0 0,0 0 0,-4-3 0,-4-2 0,1-1 0,0 0 0,0-1 0,0 0 0,1 0 0,1-1 0,-9-12 0,8 8 0,0-1 0,1 0 0,0-1 0,2 0 0,0 0 0,0 0 0,2-1 0,0 0 0,1 0 0,-3-21 0,5 15 0,1 0 0,1-1 0,1 1 0,1 0 0,1 0 0,1 0 0,8-26 0,-2 18 0,2-1 0,1 2 0,1 0 0,1 0 0,2 2 0,1 0 0,1 1 0,1 1 0,2 0 0,48-43 0,3 13-1365,-6 12-5461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8.230"/>
    </inkml:context>
    <inkml:brush xml:id="br0">
      <inkml:brushProperty name="width" value="0.05" units="cm"/>
      <inkml:brushProperty name="height" value="0.05" units="cm"/>
      <inkml:brushProperty name="color" value="#F6630D"/>
    </inkml:brush>
  </inkml:definitions>
  <inkml:trace contextRef="#ctx0" brushRef="#br0">172 30 24575,'0'-2'0,"0"0"0,0 0 0,0 0 0,0 0 0,-1 0 0,1 0 0,-1 0 0,1 0 0,-1 0 0,0 1 0,-1-4 0,-7 2 0,-2 14 0,5 1 0,1 1 0,0 0 0,1 0 0,0 1 0,1-1 0,1 1 0,-2 22 0,-4 14 0,1-13 0,-66 277 0,50-268 0,21-42 0,9-16 0,-4 7 0,17-29 0,2 0 0,46-53 0,64-53 0,-114 122 0,85-78 0,-93 87 0,1 1 0,0 0 0,0 1 0,0 1 0,1 0 0,0 0 0,0 1 0,15-4 0,-24 8 0,0 1 0,0-1 0,0 1 0,0 0 0,0 0 0,0 0 0,-1 0 0,1 1 0,0-1 0,0 1 0,0 0 0,0-1 0,-1 1 0,1 0 0,0 1 0,-1-1 0,1 0 0,-1 1 0,1 0 0,-1-1 0,0 1 0,0 0 0,0 0 0,0 0 0,0 1 0,0-1 0,0 0 0,-1 1 0,1-1 0,-1 1 0,0 0 0,2 2 0,3 10 0,-1 1 0,-1-1 0,0 1 0,3 24 0,-5-29 0,9 88-1365,-9-53-5461</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0.629"/>
    </inkml:context>
    <inkml:brush xml:id="br0">
      <inkml:brushProperty name="width" value="0.05" units="cm"/>
      <inkml:brushProperty name="height" value="0.05" units="cm"/>
      <inkml:brushProperty name="color" value="#F6630D"/>
    </inkml:brush>
  </inkml:definitions>
  <inkml:trace contextRef="#ctx0" brushRef="#br0">3702 143 24575,'0'0'0,"1"0"0,-1 0 0,1 0 0,-1 0 0,1 0 0,-1 0 0,1 0 0,-1 0 0,0 0 0,1 0 0,-1-1 0,1 1 0,-1 0 0,1 0 0,-1 0 0,0-1 0,1 1 0,-1 0 0,0 0 0,1-1 0,-1 1 0,0 0 0,1-1 0,-1 1 0,0-1 0,1 1 0,-1 0 0,0-1 0,0 1 0,0-1 0,1 1 0,-1 0 0,0-1 0,0 1 0,0-1 0,0 1 0,0-1 0,0 1 0,0-1 0,0 1 0,0-1 0,0 1 0,0 0 0,0-1 0,0 1 0,0-1 0,0 1 0,-1-1 0,1 1 0,0-1 0,0 1 0,-1 0 0,1-1 0,0 1 0,0 0 0,-1-1 0,-1-2 0,1 0 0,-1 1 0,0-1 0,0 1 0,0-1 0,0 1 0,-4-4 0,-3 1 0,1 0 0,0 1 0,-1 1 0,0-1 0,0 1 0,0 1 0,0 0 0,-15-2 0,-85-2 0,69 6 0,-101-1-188,0 6 1,-154 26-1,-274 90-1971,298-41 1557,4 11-1,5 13 0,-307 167 1,149-18 347,352-205 9,3 3 0,2 3 0,-105 116 0,149-148 305,2 0 1,0 2-1,1 0 1,2 0-1,0 2 1,2 0-1,-16 46 1,25-60-46,0 1 0,0-1 1,1 1-1,1 0 0,0-1 1,1 1-1,0 0 0,1 0 1,1 0-1,0-1 0,0 1 0,1-1 1,1 0-1,0 1 0,1-2 1,0 1-1,1 0 0,0-1 1,11 14-1,-1-4-8,1-1 1,1-1-1,1-1 0,1 0 1,1-2-1,0 0 1,46 25-1,-10-12 123,2-2 0,74 23 0,-12-13-82,173 30 1,138-8-86,-55-28-1081,627-30 0,-586-33 0,535-111 0,-245-33 856,-533 119 20,324-156-1,-406 164 169,150-105 0,-199 121 189,-2-2 0,-1-2 0,-2-2 0,67-85 1,-91 103-94,-1-1 1,0 0-1,-2 0 1,-1-2-1,-1 1 1,-1-1-1,-1-1 1,7-34 0,-12 41 96,-1 0 1,-1-1-1,0 1 0,-1-1 1,-1 1-1,-1-1 1,-1 1-1,0 0 1,-2 0-1,0 0 1,-1 1-1,-9-21 0,2 13-67,-1 0 0,-1 2 0,-1 0 0,-1 0 0,-2 1 0,0 2 0,0 0 0,-2 1 0,-39-28 0,8 12 266,-1 3 0,-2 2 1,-83-33-1,-1 11-251,-2 7 0,-249-48 0,-305 4-727,-164 55-1164,587 41 1434,-303 48 0,358-19 1677</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0.987"/>
    </inkml:context>
    <inkml:brush xml:id="br0">
      <inkml:brushProperty name="width" value="0.05" units="cm"/>
      <inkml:brushProperty name="height" value="0.05" units="cm"/>
      <inkml:brushProperty name="color" value="#F6630D"/>
    </inkml:brush>
  </inkml:definitions>
  <inkml:trace contextRef="#ctx0" brushRef="#br0">132 1 24575,'-14'0'0,"-14"5"0,-6 1 0,2 5 0,11 0 0,19-2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1.409"/>
    </inkml:context>
    <inkml:brush xml:id="br0">
      <inkml:brushProperty name="width" value="0.05" units="cm"/>
      <inkml:brushProperty name="height" value="0.05" units="cm"/>
      <inkml:brushProperty name="color" value="#F6630D"/>
    </inkml:brush>
  </inkml:definitions>
  <inkml:trace contextRef="#ctx0" brushRef="#br0">12 11 24575,'-4'0'0,"-2"-4"0,4-3 0</inkml:trace>
  <inkml:trace contextRef="#ctx0" brushRef="#br0" timeOffset="1">1160 92 24575,'4'5'0,"7"1"0,5 0 0,6-1 0,3-2 0,2-1 0,-4-1-8191</inkml:trace>
  <inkml:trace contextRef="#ctx0" brushRef="#br0" timeOffset="2">2224 256 24575,'14'0'0,"14"5"0,16 1 0,10 0 0,5-1 0,2-2 0,4-6 0,5-2 0,5 0 0,3 0 0,-1 2 0,-2 0 0,2 2 0,-12 0-8191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5.039"/>
    </inkml:context>
    <inkml:brush xml:id="br0">
      <inkml:brushProperty name="width" value="0.05" units="cm"/>
      <inkml:brushProperty name="height" value="0.05" units="cm"/>
      <inkml:brushProperty name="color" value="#F6630D"/>
    </inkml:brush>
  </inkml:definitions>
  <inkml:trace contextRef="#ctx0" brushRef="#br0">24 304 24575,'-3'-3'0,"0"-1"0,1 0 0,0 0 0,-1 0 0,1 0 0,1 0 0,-1-1 0,1 1 0,-1-1 0,1 1 0,0-1 0,1 1 0,-1-1 0,1 1 0,0-1 0,0 0 0,1 1 0,-1-1 0,1 1 0,0-1 0,0 1 0,1-1 0,-1 1 0,1 0 0,0-1 0,0 1 0,0 0 0,1 0 0,-1 1 0,1-1 0,0 0 0,0 1 0,0 0 0,6-5 0,6-1 0,0 0 0,0 2 0,1 0 0,0 0 0,0 2 0,1 0 0,-1 0 0,22-1 0,112-20-389,157-6 0,169 12-1379,-409 19 1645,362-8-2508,76 4 1249,77 4-1515,74 5 2173,69 3 162,64 5-1685,57 4 1392,1287 33-871,876 18 1053,-12-30 656,-2304-38 38,-83-4 64,-89-4 85,-90-2 421,-92 0-443,-93 0 1048,-75-1 4785</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5.963"/>
    </inkml:context>
    <inkml:brush xml:id="br0">
      <inkml:brushProperty name="width" value="0.05" units="cm"/>
      <inkml:brushProperty name="height" value="0.05" units="cm"/>
      <inkml:brushProperty name="color" value="#F6630D"/>
    </inkml:brush>
  </inkml:definitions>
  <inkml:trace contextRef="#ctx0" brushRef="#br0">330 440 24575,'3'-3'0,"-1"-1"0,1 1 0,-1-1 0,0 0 0,0 0 0,0 0 0,-1 0 0,1 0 0,-1 0 0,1-6 0,11-24 0,-13 34 0,0-1 0,0 1 0,0 0 0,0 0 0,0-1 0,0 1 0,0 0 0,1 0 0,-1 0 0,0 0 0,0-1 0,0 1 0,0 0 0,0 0 0,0 0 0,1 0 0,-1-1 0,0 1 0,0 0 0,0 0 0,1 0 0,-1 0 0,0 0 0,0 0 0,0 0 0,1 0 0,-1 0 0,0 0 0,0 0 0,0-1 0,1 1 0,-1 0 0,0 0 0,0 1 0,1-1 0,-1 0 0,0 0 0,0 0 0,0 0 0,1 0 0,-1 0 0,0 0 0,0 0 0,0 0 0,1 0 0,4 13 0,-1 19 0,1 408 0,-8-249 0,4-172 0,-2 28 0,1-44 0,0 0 0,0 0 0,-1-1 0,1 1 0,-1 0 0,0-1 0,1 1 0,-1 0 0,0-1 0,-1 1 0,1-1 0,-3 3 0,4-4 0,0-1 0,-1 0 0,1 0 0,0 0 0,-1 1 0,1-1 0,0 0 0,-1 0 0,1 0 0,-1 0 0,1 0 0,0 0 0,-1 0 0,1 0 0,-1 0 0,1 0 0,0 0 0,-1 0 0,1 0 0,-1 0 0,1 0 0,0 0 0,-1-1 0,1 1 0,0 0 0,-1 0 0,1 0 0,0 0 0,-1-1 0,1 1 0,0 0 0,-1-1 0,1 1 0,0 0 0,-1-1 0,-11-13 0,12 13 0,-24-36 0,3-2 0,1 0 0,2-1 0,-23-74 0,27 69 0,1 0 0,3 0 0,1-1 0,3-1 0,1 1 0,3-54 0,2 78 0,2 0 0,0 0 0,1 0 0,2 0 0,0 1 0,1 0 0,1 0 0,1 0 0,1 1 0,1 0 0,0 0 0,2 1 0,0 1 0,1 0 0,16-16 0,-14 20 0,1 1 0,0 0 0,1 1 0,1 2 0,0-1 0,0 2 0,1 0 0,0 2 0,0 0 0,1 1 0,0 0 0,0 2 0,0 1 0,1 0 0,39 1 0,-29 2 0,0 2 0,0 1 0,0 1 0,0 1 0,-1 2 0,0 2 0,0 0 0,-1 2 0,51 27 0,-69-32 0,0 1 0,-1 0 0,0 1 0,0 0 0,-1 0 0,0 1 0,0 0 0,-1 1 0,0 0 0,7 12 0,-11-15 0,-1 0 0,0 0 0,0 0 0,0 0 0,-1 0 0,0 1 0,-1-1 0,1 1 0,-1-1 0,-1 1 0,0 0 0,0-1 0,0 1 0,-1 0 0,0-1 0,0 1 0,-5 13 0,-1-5 0,0-1 0,-1-1 0,0 0 0,-1 0 0,-1 0 0,0-1 0,0 0 0,-2-1 0,1-1 0,-2 1 0,-22 15 0,-11 4 0,-2-1 0,-55 24 0,-5-5 0,-2-6 0,-140 36 0,202-64 0,35-7 0,24-4 0,32-2 0,-39-2 0,304 12 0,-231-4 0,0 3 0,75 21 0,-139-28 0,0 0 0,-1 0 0,1 1 0,15 9 0,-26-12 0,0-1 0,0 0 0,0 1 0,0-1 0,-1 1 0,1-1 0,0 1 0,-1 0 0,1 0 0,-1 0 0,0 0 0,1 0 0,1 4 0,-3-5 0,0 1 0,0-1 0,0 1 0,0-1 0,0 1 0,0-1 0,0 1 0,0-1 0,-1 1 0,1-1 0,-1 1 0,1-1 0,-1 0 0,1 1 0,-1-1 0,0 0 0,1 1 0,-1-1 0,0 0 0,0 0 0,0 0 0,0 0 0,0 0 0,-2 1 0,-8 8 0,0-2 0,0 0 0,-1 0 0,0-1 0,-1-1 0,0 0 0,-22 7 0,-102 24 0,125-34 0,-83 18-227,-1-4-1,-1-4 1,0-5-1,-1-4 1,-101-8-1,141-3-6598</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6.353"/>
    </inkml:context>
    <inkml:brush xml:id="br0">
      <inkml:brushProperty name="width" value="0.05" units="cm"/>
      <inkml:brushProperty name="height" value="0.05" units="cm"/>
      <inkml:brushProperty name="color" value="#F6630D"/>
    </inkml:brush>
  </inkml:definitions>
  <inkml:trace contextRef="#ctx0" brushRef="#br0">0 80 24575,'36'-17'0,"-20"7"0,1 1 0,0 1 0,1 1 0,-1 1 0,2 0 0,-1 1 0,0 1 0,35-3 0,27 8 0,124 19 0,-90-7 0,250 22 0,-358-34 0,-1-1 0,0 0 0,1 0 0,-1 0 0,10-2 0,-15 2 0,0 0 0,0 0 0,0 0 0,1 0 0,-1 0 0,0 0 0,0-1 0,0 1 0,0 0 0,0 0 0,0 0 0,0 0 0,0 0 0,0 0 0,0 0 0,0 0 0,0-1 0,0 1 0,1 0 0,-1 0 0,0 0 0,0 0 0,0 0 0,0 0 0,0 0 0,0-1 0,0 1 0,0 0 0,0 0 0,0 0 0,0 0 0,-1 0 0,1 0 0,0-1 0,0 1 0,0 0 0,0 0 0,0 0 0,0 0 0,0 0 0,0 0 0,0 0 0,0 0 0,0 0 0,0-1 0,0 1 0,-1 0 0,1 0 0,0 0 0,0 0 0,0 0 0,0 0 0,0 0 0,0 0 0,0 0 0,-1 0 0,1 0 0,0 0 0,0 0 0,0 0 0,0 0 0,0 0 0,0 0 0,0 0 0,-1 0 0,-23-8 0,-4 0 0,0 2 0,-1 1 0,0 1 0,0 1 0,0 2 0,-37 3 0,53-1 0,1 1 0,0 0 0,0 1 0,0 0 0,0 1 0,0 0 0,1 1 0,0 0 0,0 1 0,0 1 0,0-1 0,1 1 0,0 1 0,1 0 0,0 1 0,0-1 0,-10 15 0,0 5 0,1 2 0,1 0 0,1 1 0,2 0 0,2 1 0,-16 59 0,10-13 0,-13 141 0,26-159-682,4 118-1,7-121-6143</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6.821"/>
    </inkml:context>
    <inkml:brush xml:id="br0">
      <inkml:brushProperty name="width" value="0.05" units="cm"/>
      <inkml:brushProperty name="height" value="0.05" units="cm"/>
      <inkml:brushProperty name="color" value="#F6630D"/>
    </inkml:brush>
  </inkml:definitions>
  <inkml:trace contextRef="#ctx0" brushRef="#br0">250 416 24575,'0'-7'0,"0"12"0,0 27 0,0 52 0,1 75 0,33 237 0,-27-360 0,-4-22 0,0 1 0,-1-1 0,0 1 0,-2 0 0,1-1 0,-2 1 0,-2 17 0,3-31 0,0-1 0,0 1 0,0 0 0,0 0 0,0 0 0,-1 0 0,1-1 0,0 1 0,-1 0 0,1 0 0,0 0 0,-1-1 0,1 1 0,-1 0 0,1-1 0,-1 1 0,0 0 0,1-1 0,-1 1 0,0-1 0,1 1 0,-1-1 0,0 1 0,1-1 0,-1 1 0,0-1 0,0 0 0,0 1 0,1-1 0,-1 0 0,0 0 0,0 0 0,0 0 0,0 1 0,0-1 0,1 0 0,-1-1 0,0 1 0,0 0 0,0 0 0,0 0 0,0 0 0,1-1 0,-1 1 0,0 0 0,0-1 0,0 1 0,1-1 0,-1 1 0,0-1 0,1 1 0,-1-1 0,0 1 0,1-1 0,-1 0 0,-6-5 0,1 1 0,0-1 0,1 0 0,-8-11 0,-15-24 0,2-1 0,2-1 0,2-2 0,2 0 0,2-1 0,-13-52 0,14 31 0,3-1 0,3 0 0,-4-124 0,14 160 0,2 0 0,1 0 0,2 0 0,1 0 0,9-31 0,-10 49 0,0 1 0,1 0 0,1 0 0,0 1 0,1-1 0,0 1 0,1 1 0,0-1 0,1 1 0,0 1 0,0 0 0,1 0 0,1 1 0,12-9 0,-9 9 0,1 0 0,1 1 0,-1 1 0,1 1 0,1 0 0,-1 1 0,1 0 0,25-2 0,-18 4 0,1 1 0,0 2 0,-1 0 0,1 2 0,38 7 0,-34-2 0,-1 0 0,0 2 0,0 1 0,0 1 0,-2 1 0,1 1 0,-2 2 0,0 1 0,0 0 0,32 31 0,-48-39 0,-1 0 0,0 1 0,0 1 0,-1-1 0,0 1 0,-1 1 0,0-1 0,0 1 0,4 12 0,-8-16 0,0 0 0,0-1 0,-1 1 0,0 0 0,-1 0 0,1 0 0,-1 0 0,0 0 0,-1 0 0,0 0 0,0 0 0,0 0 0,-1 0 0,0-1 0,-1 1 0,1 0 0,-5 5 0,-3 5 12,-1 0 0,0-1 0,-2-1 0,0 0 0,0-1 0,-2-1 0,1 0 0,-2 0 0,-23 13 0,-7 3-507,-3-2 0,-53 21 0,16-13-6331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52.649"/>
    </inkml:context>
    <inkml:brush xml:id="br0">
      <inkml:brushProperty name="width" value="0.05" units="cm"/>
      <inkml:brushProperty name="height" value="0.05" units="cm"/>
      <inkml:brushProperty name="color" value="#F6630D"/>
    </inkml:brush>
  </inkml:definitions>
  <inkml:trace contextRef="#ctx0" brushRef="#br0">1 194 24575,'3'-5'0,"0"0"0,0 0 0,0 0 0,-1 0 0,0-1 0,0 1 0,0 0 0,0-1 0,0-9 0,-1 8 0,1 2 0,-1-1 0,1 0 0,0 0 0,0 0 0,0 1 0,1-1 0,4-5 0,-6 10 0,0-1 0,0 1 0,0 0 0,0 1 0,1-1 0,-1 0 0,0 0 0,0 0 0,1 1 0,-1-1 0,0 1 0,1-1 0,-1 1 0,1-1 0,2 1 0,-1 0 0,0 0 0,1 0 0,-1 0 0,0 1 0,0-1 0,1 1 0,-1 0 0,0 0 0,5 3 0,9 6 0,0 0 0,0 2 0,-2 0 0,1 1 0,-2 0 0,0 1 0,0 1 0,-1 0 0,11 19 0,-19-28 0,-2 0 0,1 1 0,0 0 0,-1 0 0,-1 0 0,1 0 0,-1 0 0,0 0 0,0 1 0,0 13 0,-2-16 0,0-1 0,0 0 0,0 0 0,-1 0 0,0 0 0,0 0 0,0 0 0,0 0 0,0 0 0,-1 0 0,0 0 0,0-1 0,0 1 0,0 0 0,-1-1 0,1 0 0,-1 0 0,0 0 0,0 0 0,-6 5 0,9-8 0,-1 1 0,1 0 0,-1-1 0,0 1 0,1-1 0,-1 1 0,0-1 0,1 1 0,-1-1 0,0 1 0,0-1 0,1 0 0,-1 1 0,0-1 0,0 0 0,0 0 0,0 0 0,1 0 0,-1 0 0,0 0 0,0 0 0,0 0 0,0 0 0,0 0 0,1 0 0,-1 0 0,0-1 0,0 1 0,0 0 0,1 0 0,-1-1 0,0 1 0,0-1 0,1 1 0,-1-1 0,0 1 0,1-1 0,-1 1 0,0-1 0,1 0 0,-1 1 0,1-1 0,-1 0 0,1 1 0,-1-1 0,1 0 0,0 0 0,-1 0 0,1 1 0,0-2 0,-2-3 0,1 1 0,0-1 0,0 1 0,1-1 0,-1 0 0,1 0 0,1-9 0,2-4 12,1-1 0,1 0 0,0 1 0,2 0 0,0 1 0,1-1 0,0 1 0,2 1 0,12-18 0,-13 21-136,1 0 0,0 1 1,1 0-1,0 1 0,1 0 0,0 1 1,1 0-1,0 1 0,1 1 0,-1 0 1,19-8-1,-5 7-6702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7.525"/>
    </inkml:context>
    <inkml:brush xml:id="br0">
      <inkml:brushProperty name="width" value="0.05" units="cm"/>
      <inkml:brushProperty name="height" value="0.05" units="cm"/>
      <inkml:brushProperty name="color" value="#F6630D"/>
    </inkml:brush>
  </inkml:definitions>
  <inkml:trace contextRef="#ctx0" brushRef="#br0">380 4 24575,'0'0'0,"0"-1"0,0 1 0,0 0 0,0 0 0,0 0 0,0 0 0,1-1 0,-1 1 0,0 0 0,0 0 0,0 0 0,0 0 0,1 0 0,-1-1 0,0 1 0,0 0 0,0 0 0,0 0 0,1 0 0,-1 0 0,0 0 0,0 0 0,1 0 0,-1 0 0,0 0 0,0 0 0,0 0 0,1 0 0,-1 0 0,0 0 0,0 0 0,0 0 0,1 0 0,-1 0 0,0 0 0,0 0 0,0 0 0,1 0 0,-1 0 0,0 0 0,0 1 0,0-1 0,1 0 0,-1 0 0,0 0 0,0 0 0,0 0 0,0 1 0,0-1 0,1 0 0,-1 0 0,0 0 0,0 0 0,0 1 0,0-1 0,0 0 0,1 18 0,-10 24 0,-19 52 0,5-23 0,-72 286-556,15 4 0,-38 429 0,93-488 139,14 0 0,13 1 0,44 326 0,-23-458-17,7-1 1,8-1-1,62 172 0,-46-200-2686</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8.449"/>
    </inkml:context>
    <inkml:brush xml:id="br0">
      <inkml:brushProperty name="width" value="0.05" units="cm"/>
      <inkml:brushProperty name="height" value="0.05" units="cm"/>
      <inkml:brushProperty name="color" value="#F6630D"/>
    </inkml:brush>
  </inkml:definitions>
  <inkml:trace contextRef="#ctx0" brushRef="#br0">39 83 24575,'-2'0'0,"0"0"0,0 0 0,1 0 0,-1-1 0,0 1 0,0 0 0,1-1 0,-1 1 0,0-1 0,1 0 0,-1 1 0,0-1 0,1 0 0,-1 0 0,1 0 0,0 0 0,-1 0 0,1-1 0,0 1 0,-1 0 0,0-2 0,1 1 0,1 1 0,0 0 0,-1 0 0,1 0 0,0 0 0,0 0 0,0 0 0,0 0 0,0 0 0,0-1 0,0 1 0,0 0 0,0 0 0,1 0 0,-1 0 0,0 0 0,1 0 0,-1 0 0,1 0 0,-1 0 0,1 0 0,0 0 0,-1 0 0,1 0 0,0 0 0,-1 0 0,1 1 0,0-1 0,0 0 0,0 1 0,0-1 0,0 0 0,0 1 0,0-1 0,1 0 0,6-3 0,-1 0 0,1 1 0,0 0 0,1 0 0,-1 0 0,0 1 0,1 0 0,10 0 0,76-2 0,-55 3 0,974 20-2397,-585-3 1513,2068 26-4104,3-36 5212,-1896-6 1525,-587 0-392</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8.791"/>
    </inkml:context>
    <inkml:brush xml:id="br0">
      <inkml:brushProperty name="width" value="0.05" units="cm"/>
      <inkml:brushProperty name="height" value="0.05" units="cm"/>
      <inkml:brushProperty name="color" value="#F6630D"/>
    </inkml:brush>
  </inkml:definitions>
  <inkml:trace contextRef="#ctx0" brushRef="#br0">375 1 24575,'4'0'0,"0"1"0,0 0 0,0 0 0,-1 0 0,1 0 0,0 1 0,0 0 0,-1 0 0,1 0 0,-1 0 0,6 4 0,-2 0 0,1 0 0,-1 1 0,11 14 0,-10-10 0,-1 0 0,0 1 0,-1 1 0,-1-1 0,1 1 0,-2 0 0,0 0 0,-1 0 0,0 0 0,-1 1 0,0-1 0,-1 19 0,-1 19 0,-15 97 0,14-139 0,-101 522-891,56-323 672,-225 1433-1552,194-922 241,66-596-2250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53.054"/>
    </inkml:context>
    <inkml:brush xml:id="br0">
      <inkml:brushProperty name="width" value="0.05" units="cm"/>
      <inkml:brushProperty name="height" value="0.05" units="cm"/>
      <inkml:brushProperty name="color" value="#F6630D"/>
    </inkml:brush>
  </inkml:definitions>
  <inkml:trace contextRef="#ctx0" brushRef="#br0">1 128 24575,'23'89'0,"-20"-69"0,1 3 0,1-1 0,1 1 0,10 23 0,-14-41 0,0-1 0,0 1 0,0-1 0,1 1 0,0-1 0,-1 0 0,2 0 0,-1 0 0,0 0 0,1-1 0,0 1 0,-1-1 0,1 0 0,1 0 0,-1 0 0,0-1 0,1 1 0,-1-1 0,1 0 0,5 1 0,-5-3 0,0 1 0,-1-1 0,1-1 0,-1 1 0,1-1 0,0 0 0,-1 0 0,1 0 0,-1-1 0,0 1 0,1-1 0,-1 0 0,0 0 0,0-1 0,0 1 0,0-1 0,-1 0 0,1 0 0,-1 0 0,0 0 0,0-1 0,3-3 0,8-10 0,-1 0 0,0-1 0,13-26 0,-16 22 0,0 0 0,-1-1 0,-1-1 0,-1 1 0,-2-1 0,0 0 0,-1 0 0,-2-1 0,0-38 0,-3 53 63,0 23-1491,0 3-5398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53.425"/>
    </inkml:context>
    <inkml:brush xml:id="br0">
      <inkml:brushProperty name="width" value="0.05" units="cm"/>
      <inkml:brushProperty name="height" value="0.05" units="cm"/>
      <inkml:brushProperty name="color" value="#F6630D"/>
    </inkml:brush>
  </inkml:definitions>
  <inkml:trace contextRef="#ctx0" brushRef="#br0">1 268 24575,'5'0'0,"1"-5"0,4-1 0,1 5 0,3 7 0,-1 8 0,-3 5 0,-3 5 0,-2 7 0,-3 3 0,-1 1 0,3-2 0,2-5-8191</inkml:trace>
  <inkml:trace contextRef="#ctx0" brushRef="#br0" timeOffset="1">138 50 24575,'0'-5'0,"-5"-5"0,-2-7 0,1 0-8191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53.799"/>
    </inkml:context>
    <inkml:brush xml:id="br0">
      <inkml:brushProperty name="width" value="0.05" units="cm"/>
      <inkml:brushProperty name="height" value="0.05" units="cm"/>
      <inkml:brushProperty name="color" value="#F6630D"/>
    </inkml:brush>
  </inkml:definitions>
  <inkml:trace contextRef="#ctx0" brushRef="#br0">138 19 24575,'0'-1'0,"0"0"0,-1 0 0,1 0 0,0 1 0,-1-1 0,1 0 0,-1 0 0,1 0 0,-1 0 0,1 0 0,-1 1 0,0-1 0,1 0 0,-1 1 0,0-1 0,1 0 0,-1 1 0,0-1 0,0 1 0,0-1 0,0 1 0,0-1 0,0 1 0,1 0 0,-1-1 0,0 1 0,0 0 0,0 0 0,0 0 0,0 0 0,0 0 0,0 0 0,0 0 0,0 0 0,0 0 0,0 0 0,0 0 0,0 1 0,-1 0 0,-4-1 0,0 1 0,1 1 0,-1-1 0,1 1 0,-9 4 0,8-2 0,1 0 0,0 0 0,1 1 0,-1-1 0,1 1 0,0 0 0,0 0 0,0 1 0,1-1 0,0 1 0,0 0 0,0 0 0,1 0 0,-1 0 0,2 0 0,-1 0 0,1 1 0,0-1 0,0 1 0,0-1 0,1 12 0,0-11 0,0 0 0,1 0 0,0 0 0,0 0 0,0 0 0,0-1 0,1 1 0,1 0 0,-1-1 0,1 1 0,0-1 0,0 0 0,1 0 0,0 0 0,0 0 0,0-1 0,1 1 0,0-1 0,0 0 0,6 5 0,-1-5-227,0 0-1,0 0 1,0-1-1,0-1 1,12 3-1,12 2-6598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2.851"/>
    </inkml:context>
    <inkml:brush xml:id="br0">
      <inkml:brushProperty name="width" value="0.05" units="cm"/>
      <inkml:brushProperty name="height" value="0.05" units="cm"/>
      <inkml:brushProperty name="color" value="#F6630D"/>
    </inkml:brush>
  </inkml:definitions>
  <inkml:trace contextRef="#ctx0" brushRef="#br0">1 139 24575,'1432'-62'-1368,"-1013"36"281,380-14 702,-3 29 198,-773 12 989,-31-1 308,-36 2-82,43-2-1025,-1 0 0,0 1 0,1-1 0,-1 1 0,0-1 0,1 1 0,-1 0 0,1-1-1,-1 1 1,1 0 0,-1 0 0,1 0 0,0 0 0,-1 1 0,1-1 0,0 0 0,0 0-1,0 1 1,0-1 0,0 0 0,0 1 0,1-1 0,-1 1 0,0 0 0,1-1 0,-1 1-1,1-1 1,-1 1 0,1 0 0,0 0 0,0-1 0,0 4 0,0 5-6,0 1-1,1 0 1,0-1 0,4 13 0,-2-7 10,62 568-7,-54-43 0,-11-528 0,0-8 0,0 0 0,0 0 0,-1 0 0,1 0 0,-1 0 0,0-1 0,0 1 0,-1 0 0,-3 7 0,3-10 0,1 0 0,-1 0 0,1 0 0,-1 0 0,0 0 0,0-1 0,0 1 0,0-1 0,0 1 0,-1-1 0,1 0 0,0 0 0,-1 0 0,1 0 0,0 0 0,-1-1 0,1 1 0,-1-1 0,1 1 0,-6-1 0,-138 0-50,92-2-1265,-11 1-5511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54.221"/>
    </inkml:context>
    <inkml:brush xml:id="br0">
      <inkml:brushProperty name="width" value="0.05" units="cm"/>
      <inkml:brushProperty name="height" value="0.05" units="cm"/>
      <inkml:brushProperty name="color" value="#F6630D"/>
    </inkml:brush>
  </inkml:definitions>
  <inkml:trace contextRef="#ctx0" brushRef="#br0">8 321 24575,'-5'-17'0,"2"8"0,19 5 0,19 0 0,0-1 0,0-1 0,0-2 0,-1-2 0,57-24 0,-89 33 0,3-1 0,0 0 0,0-1 0,0 1 0,-1-1 0,1 0 0,-1-1 0,5-3 0,-8 6 0,-1 1 0,1-1 0,-1 0 0,1 1 0,0-1 0,-1 0 0,0 1 0,1-1 0,-1 0 0,1 0 0,-1 1 0,0-1 0,0 0 0,1 0 0,-1 0 0,0 0 0,0 0 0,0 1 0,0-1 0,0 0 0,0-1 0,-1 1 0,1 0 0,-1 0 0,0 0 0,1 0 0,-1 0 0,0 0 0,0 0 0,0 0 0,0 0 0,0 1 0,0-1 0,0 0 0,0 1 0,0-1 0,0 1 0,0-1 0,0 1 0,0-1 0,-3 0 0,-8-2 0,0 1 0,0 0 0,0 0 0,-1 1 0,1 0 0,0 2 0,-1-1 0,1 1 0,0 1 0,0 0 0,-1 1 0,2 0 0,-1 1 0,0 0 0,1 1 0,0 0 0,-11 7 0,17-8 0,0 1 0,1-1 0,0 1 0,0 0 0,0 0 0,0 0 0,1 1 0,0-1 0,0 1 0,1 0 0,-1 0 0,1 0 0,0 0 0,1 0 0,0 0 0,0 0 0,0 1 0,0-1 0,1 0 0,0 1 0,1-1 0,-1 0 0,1 1 0,1-1 0,-1 0 0,1 0 0,0 0 0,0 0 0,1 0 0,-1 0 0,1-1 0,1 1 0,-1-1 0,1 0 0,0 0 0,0 0 0,0 0 0,1-1 0,0 0 0,8 6 0,-2-3 0,-1 0 0,1-2 0,0 1 0,1-1 0,-1-1 0,1 0 0,0 0 0,0-1 0,0-1 0,23 2 0,-16-4 0,0-1 0,0 0 0,0-1 0,0-1 0,0-1 0,24-8 0,9-9 0,0-2 0,-1-2 0,82-54 0,-94 54 0,39-33 0,-67 49 0,-1 0 0,-1 0 0,0-1 0,0 0 0,0-1 0,-2 0 0,1 0 0,8-20 0,-14 29 0,-1-1 0,0 0 0,0 0 0,0 1 0,0-1 0,0 0 0,-1 0 0,1 0 0,-1 0 0,0 0 0,0 0 0,0 0 0,0 0 0,0 0 0,-1 0 0,1 0 0,-1 0 0,0 1 0,0-1 0,0 0 0,0 0 0,-1 1 0,1-1 0,-1 0 0,1 1 0,-1 0 0,0-1 0,0 1 0,0 0 0,0 0 0,-1 0 0,1 0 0,0 0 0,-1 1 0,1-1 0,-1 1 0,-4-2 0,-1 0 0,0 0 0,0 0 0,0 1 0,0 0 0,0 1 0,-1 0 0,1 0 0,0 1 0,-1 0 0,1 0 0,0 1 0,-12 3 0,12-2 0,0 0 0,0 1 0,0 0 0,0 0 0,1 1 0,-1 0 0,1 1 0,-11 8 0,16-11 0,0-1 0,0 1 0,1 0 0,-1-1 0,1 1 0,-1 0 0,1 0 0,0 0 0,0 0 0,0 0 0,0 0 0,0 0 0,0 0 0,1 0 0,-1 1 0,0-1 0,1 0 0,0 0 0,0 1 0,0-1 0,0 0 0,0 1 0,0-1 0,0 0 0,1 0 0,-1 1 0,1-1 0,-1 0 0,1 0 0,0 0 0,0 0 0,0 0 0,0 0 0,1 0 0,-1 0 0,3 3 0,8 8 0,1-1 0,0 0 0,0-1 0,1 0 0,28 15 0,6 7 0,-25-18 0,-13-8 0,0 0 0,0 0 0,-1 1 0,1 0 0,11 15 0,-19-21 0,-1 0 0,1 0 0,-1 0 0,0 1 0,1-1 0,-1 1 0,-1-1 0,1 1 0,0-1 0,0 1 0,-1 0 0,0-1 0,1 1 0,-1 0 0,0-1 0,0 1 0,-1 0 0,1 0 0,0-1 0,-1 1 0,0-1 0,1 1 0,-1-1 0,0 1 0,0-1 0,-1 1 0,1-1 0,0 0 0,-1 1 0,-3 2 0,0 2 10,0-1 0,-1-1 0,0 1 1,0-1-1,0 0 0,-1 0 0,0-1 0,-11 6 0,-3 0-738,-36 10 0,-7-1-6098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03.635"/>
    </inkml:context>
    <inkml:brush xml:id="br0">
      <inkml:brushProperty name="width" value="0.05" units="cm"/>
      <inkml:brushProperty name="height" value="0.05" units="cm"/>
      <inkml:brushProperty name="color" value="#F6630D"/>
    </inkml:brush>
  </inkml:definitions>
  <inkml:trace contextRef="#ctx0" brushRef="#br0">27 57 24575,'0'-9'0,"-1"7"0,1-1 0,0 0 0,-1 1 0,1-1 0,0 1 0,1-1 0,-1 1 0,0-1 0,1 1 0,0-1 0,-1 1 0,1-1 0,0 1 0,0 0 0,0-1 0,1 1 0,1-4 0,-2 6 0,-1 0 0,1 0 0,-1 0 0,0 0 0,1 0 0,-1 0 0,0 0 0,1 0 0,-1 0 0,0 1 0,1-1 0,-1 0 0,0 0 0,1 0 0,-1 0 0,0 0 0,1 0 0,-1 1 0,0-1 0,1 0 0,-1 0 0,0 1 0,0-1 0,1 0 0,-1 0 0,0 1 0,0-1 0,0 0 0,1 1 0,-1-1 0,0 0 0,0 1 0,0-1 0,0 0 0,0 1 0,0-1 0,0 0 0,1 1 0,-1-1 0,0 0 0,0 1 0,0-1 0,-1 1 0,5 18 0,2 68 0,-6 118 0,-3-81 0,3-8 0,-4 306 0,-29-2 0,21-325-1365,8-61-5461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04.086"/>
    </inkml:context>
    <inkml:brush xml:id="br0">
      <inkml:brushProperty name="width" value="0.05" units="cm"/>
      <inkml:brushProperty name="height" value="0.05" units="cm"/>
      <inkml:brushProperty name="color" value="#F6630D"/>
    </inkml:brush>
  </inkml:definitions>
  <inkml:trace contextRef="#ctx0" brushRef="#br0">0 329 24575,'932'-47'-1319,"-614"24"1071,3607-193-4852,-3455 194 4293,-160 3 4191,-290 17-3688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05.382"/>
    </inkml:context>
    <inkml:brush xml:id="br0">
      <inkml:brushProperty name="width" value="0.05" units="cm"/>
      <inkml:brushProperty name="height" value="0.05" units="cm"/>
      <inkml:brushProperty name="color" value="#F6630D"/>
    </inkml:brush>
  </inkml:definitions>
  <inkml:trace contextRef="#ctx0" brushRef="#br0">1 355 24575,'0'-1'0,"1"-1"0,-1 1 0,1 0 0,-1-1 0,1 1 0,-1 0 0,1-1 0,0 1 0,0 0 0,0 0 0,0-1 0,0 1 0,0 0 0,0 0 0,0 0 0,0 0 0,0 0 0,1 1 0,-1-1 0,0 0 0,1 0 0,-1 1 0,2-1 0,39-13 0,-36 13 0,267-50 0,7 22 0,-230 24 0,1554-83-2785,-1304 76 1044,3087-82-3542,-1937 86 6881,-1396 8-652,-10 2 164,0-3 0,0-1 0,68-13 0,-106 13-147,-6 0-260,-14-2 96,-23 2-439,34 2-360,0 0 0,-1 1 0,1-1 0,-1 1 0,1 0 0,0 0 0,-1 0 0,1 0 0,0 1 0,0-1 0,0 1 0,0 0 0,0 0 0,1 0 0,-1 0 0,0 0 0,1 1 0,0-1 0,-1 1 0,1-1 0,0 1 0,0 0 0,1 0 0,-1 0 0,0 0 0,1 0 0,0 1 0,0-1 0,0 0 0,-1 5 0,-1 10 0,1 0 0,1 1 0,1-1 0,2 30 0,0-13 0,2 648 0,-5-441 0,1-209 0,-1-1 0,-2 1 0,-1-1 0,-2 0 0,-1 0 0,-1-1 0,-18 43 0,26-72 0,-1 1 0,0-1 0,-1 1 0,1-1 0,0 1 0,-1-1 0,1 0 0,-1 1 0,0-1 0,0 0 0,0 0 0,0 0 0,0-1 0,0 1 0,0 0 0,-5 1 0,5-2 0,-1-1 0,0 0 0,0 0 0,0 0 0,1 0 0,-1 0 0,0-1 0,0 1 0,1-1 0,-1 0 0,0 0 0,1 0 0,-1 0 0,1 0 0,-1-1 0,-3-2 0,-21-9 0,-1 0 0,0 2 0,-1 1 0,-56-12 0,-124-9 0,186 29 0,-532-33-547,-4 34-462,520 2 1006,-1343 57-2453,1144-38-1720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06.145"/>
    </inkml:context>
    <inkml:brush xml:id="br0">
      <inkml:brushProperty name="width" value="0.05" units="cm"/>
      <inkml:brushProperty name="height" value="0.05" units="cm"/>
      <inkml:brushProperty name="color" value="#F6630D"/>
    </inkml:brush>
  </inkml:definitions>
  <inkml:trace contextRef="#ctx0" brushRef="#br0">130 99 24575,'-1'-1'0,"1"-1"0,0 1 0,0-1 0,0 1 0,-1 0 0,1-1 0,0 1 0,-1 0 0,1 0 0,-1-1 0,0 1 0,1 0 0,-1 0 0,0 0 0,0 0 0,0-1 0,0 1 0,0 0 0,0 1 0,0-1 0,0 0 0,0 0 0,0 0 0,-1 1 0,1-1 0,0 1 0,0-1 0,-1 1 0,1-1 0,0 1 0,-1 0 0,1-1 0,0 1 0,-1 0 0,1 0 0,-1 0 0,1 0 0,0 0 0,-1 1 0,1-1 0,0 0 0,-1 1 0,1-1 0,0 0 0,-1 1 0,1 0 0,0-1 0,0 1 0,0 0 0,-2 1 0,-2 3 0,0 1 0,0 1 0,0-1 0,1 1 0,0 0 0,0 0 0,-3 9 0,-17 52 0,24-68 0,-3 12 0,0-1 0,0 0 0,2 1 0,-1 0 0,1-1 0,1 1 0,0 0 0,1 0 0,0-1 0,0 1 0,2 0 0,6 21 0,-6-25 0,0 0 0,1 0 0,0-1 0,1 1 0,0-1 0,0 0 0,0 0 0,1-1 0,0 0 0,0 0 0,1 0 0,-1-1 0,1 1 0,1-2 0,-1 1 0,1-1 0,-1 0 0,12 4 0,-5-4 0,1 0 0,-1-1 0,1-1 0,-1 0 0,1-1 0,0-1 0,-1 0 0,1-1 0,0 0 0,-1-2 0,1 1 0,-1-2 0,0 0 0,0 0 0,0-2 0,-1 1 0,1-2 0,14-9 0,-14 8 0,-2-1 0,1 0 0,-1 0 0,-1-1 0,0-1 0,0 0 0,-1 0 0,0-1 0,-1 0 0,-1-1 0,0 0 0,0 0 0,-1-1 0,-1 0 0,0 0 0,-1 0 0,4-23 0,-5 12 0,-1-1 0,0-26 0,-3 43 0,-1 0 0,1 0 0,-1-1 0,-1 1 0,0 0 0,0 1 0,-1-1 0,-7-16 0,-3 8-1365,1 9-5461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06.539"/>
    </inkml:context>
    <inkml:brush xml:id="br0">
      <inkml:brushProperty name="width" value="0.05" units="cm"/>
      <inkml:brushProperty name="height" value="0.05" units="cm"/>
      <inkml:brushProperty name="color" value="#F6630D"/>
    </inkml:brush>
  </inkml:definitions>
  <inkml:trace contextRef="#ctx0" brushRef="#br0">1 28 24575,'0'-5'0,"5"-1"0,1-4 0,0 4 0,-2 7 0,0 9 0,-2 7 0,-1 5 0,-1 9 0,0 3 0,0 5 0,0 1 0,0 2 0,-1 0 0,1-4 0,0-7-8191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06.920"/>
    </inkml:context>
    <inkml:brush xml:id="br0">
      <inkml:brushProperty name="width" value="0.05" units="cm"/>
      <inkml:brushProperty name="height" value="0.05" units="cm"/>
      <inkml:brushProperty name="color" value="#F6630D"/>
    </inkml:brush>
  </inkml:definitions>
  <inkml:trace contextRef="#ctx0" brushRef="#br0">48 47 24575,'4'-33'0,"1"20"0,-5 13 0,0 0 0,1 0 0,-1 0 0,0 0 0,0 0 0,0 0 0,1 0 0,-1 0 0,0 0 0,0 0 0,1 0 0,-1 0 0,0 0 0,0 0 0,1 0 0,-1 0 0,0 0 0,0 0 0,1 1 0,-1-1 0,0 0 0,0 0 0,0 0 0,1 0 0,-1 0 0,0 1 0,0-1 0,0 0 0,0 0 0,1 0 0,-1 0 0,0 1 0,0-1 0,0 0 0,0 0 0,0 1 0,0-1 0,0 0 0,0 0 0,1 0 0,-1 1 0,0-1 0,0 0 0,0 0 0,0 1 0,2 6 0,1-1 0,-1 1 0,-1 0 0,1 0 0,-1 0 0,0 0 0,-1 0 0,0 0 0,0 9 0,-11 65 0,10-74 0,-36 155 0,13-66 0,23-93 0,0 1 0,1-1 0,-1 1 0,0-1 0,1 1 0,0-1 0,0 1 0,0 0 0,1-1 0,-1 1 0,1-1 0,-1 1 0,1-1 0,0 1 0,1-1 0,2 6 0,-2-7 0,0 0 0,0 0 0,0-1 0,0 1 0,0 0 0,1-1 0,-1 1 0,1-1 0,-1 0 0,1 0 0,0 0 0,-1 0 0,1 0 0,0 0 0,0-1 0,-1 1 0,1-1 0,0 0 0,0 0 0,0 0 0,-1 0 0,4-1 0,24-3 9,-1-2 0,-1-1 0,1-1 0,-1-1 0,29-14 0,34-11-1428,-50 22-5407</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07.564"/>
    </inkml:context>
    <inkml:brush xml:id="br0">
      <inkml:brushProperty name="width" value="0.05" units="cm"/>
      <inkml:brushProperty name="height" value="0.05" units="cm"/>
      <inkml:brushProperty name="color" value="#F6630D"/>
    </inkml:brush>
  </inkml:definitions>
  <inkml:trace contextRef="#ctx0" brushRef="#br0">231 145 24575,'0'-2'0,"0"0"0,1 0 0,-1-1 0,1 1 0,0 0 0,-1 0 0,1 0 0,0 0 0,2-2 0,-2 3 0,0 0 0,0 0 0,-1 0 0,1 0 0,0-1 0,-1 1 0,1 0 0,-1 0 0,1 0 0,-1 0 0,1 0 0,-1-1 0,0 1 0,0 0 0,0 0 0,0-1 0,0 1 0,0 0 0,0 0 0,0-1 0,0 1 0,0 0 0,-1 0 0,1-1 0,0 1 0,-1 0 0,1 0 0,-1 0 0,0 0 0,1 0 0,-1 0 0,0 0 0,-1-2 0,0 1 0,0 1 0,0 0 0,-1 0 0,1-1 0,0 1 0,0 0 0,-1 1 0,1-1 0,-1 0 0,1 1 0,-1-1 0,1 1 0,-1 0 0,1 0 0,-1 0 0,1 0 0,-1 0 0,1 1 0,0-1 0,-5 2 0,-50 18 0,55-19 0,-13 6 0,1 0 0,1 1 0,-24 16 0,33-21 0,0 0 0,1 0 0,-1 0 0,1 0 0,0 0 0,0 0 0,1 1 0,-1 0 0,0-1 0,1 1 0,0 0 0,0 0 0,0 1 0,1-1 0,-1 0 0,1 0 0,0 1 0,0 4 0,1-7 0,0 0 0,1 0 0,-1 0 0,1 0 0,0 0 0,-1 0 0,1-1 0,0 1 0,0 0 0,0 0 0,0-1 0,1 1 0,-1 0 0,0-1 0,1 0 0,-1 1 0,1-1 0,-1 0 0,1 1 0,0-1 0,0 0 0,-1 0 0,1-1 0,0 1 0,0 0 0,0 0 0,0-1 0,0 1 0,0-1 0,0 0 0,2 0 0,7 2 0,1-1 0,-1 0 0,0-1 0,15-1 0,-19 0 0,0 0 0,0-1 0,0 0 0,0 0 0,-1 0 0,1-1 0,-1 0 0,1 0 0,-1-1 0,0 0 0,0 0 0,-1 0 0,1-1 0,-1 0 0,0 0 0,0 0 0,-1 0 0,1-1 0,-1 0 0,0 0 0,-1 0 0,1 0 0,-1-1 0,-1 0 0,1 1 0,-1-1 0,0 0 0,-1 0 0,0 0 0,1-11 0,-2 24 0,-1 6 0,0-1 0,2 1 0,-1-1 0,1 0 0,4 19 0,-4-27 0,0 0 0,0 1 0,1-1 0,-1 0 0,0 0 0,1 0 0,0 0 0,0-1 0,0 1 0,0 0 0,0-1 0,1 1 0,-1-1 0,1 0 0,-1 0 0,1 0 0,0 0 0,0 0 0,0-1 0,0 1 0,0-1 0,0 0 0,0 0 0,0 0 0,1 0 0,-1 0 0,4-1 0,3 1 0,-1-1 0,1-1 0,-1 0 0,1 0 0,-1-1 0,1-1 0,-1 1 0,0-1 0,0-1 0,9-4 0,4-3 0,-1-1 0,36-25 0,-40 22 0,0-1 0,22-26 0,-9 9 0,-33 80 0,3-45 0,0 1 0,0-1 0,0 0 0,0 1 0,0-1 0,0 0 0,1 0 0,-1 1 0,1-1 0,0 0 0,-1 0 0,1 1 0,0-1 0,0 0 0,1 0 0,-1 0 0,0 0 0,1-1 0,-1 1 0,1 0 0,-1 0 0,1-1 0,0 1 0,0-1 0,0 0 0,0 1 0,0-1 0,0 0 0,0 0 0,0 0 0,0-1 0,1 1 0,-1 0 0,0-1 0,0 0 0,1 1 0,-1-1 0,0 0 0,4 0 0,2-1 0,0 1 0,-1-1 0,1 0 0,-1-1 0,1 0 0,-1 0 0,0 0 0,1-1 0,-1 0 0,-1-1 0,8-4 0,-4 1 0,-1 0 0,0-1 0,-1 0 0,14-17 0,-20 23 0,1-1 0,-1 0 0,0 0 0,0 0 0,0-1 0,-1 1 0,1 0 0,-1-1 0,1 1 0,-1-1 0,0 1 0,-1-1 0,1 1 0,-1-1 0,1 0 0,-1 1 0,0-1 0,-1-7 0,1 10 0,-1 0 0,1 0 0,0 0 0,-1 1 0,1-1 0,0 0 0,-1 0 0,1 1 0,-1-1 0,1 0 0,-1 0 0,0 1 0,1-1 0,-1 1 0,0-1 0,1 0 0,-1 1 0,0-1 0,0 1 0,0 0 0,1-1 0,-1 1 0,0 0 0,0-1 0,-2 1 0,1 0 0,-1 0 0,1 0 0,-1 0 0,1 0 0,-1 1 0,1-1 0,0 1 0,-1 0 0,-3 1 0,-2 2 0,0 0 0,0 0 0,1 1 0,-13 9 0,5 1 0,0 1 0,0 0 0,2 1 0,0 1 0,1 0 0,1 1 0,1 0 0,0 0 0,1 1 0,2 0 0,0 1 0,-8 38 0,4 3 0,3 0 0,3 1 0,3 73 0,3-100-682,5 42-1,2-37-6143</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07.976"/>
    </inkml:context>
    <inkml:brush xml:id="br0">
      <inkml:brushProperty name="width" value="0.05" units="cm"/>
      <inkml:brushProperty name="height" value="0.05" units="cm"/>
      <inkml:brushProperty name="color" value="#F6630D"/>
    </inkml:brush>
  </inkml:definitions>
  <inkml:trace contextRef="#ctx0" brushRef="#br0">0 194 24575,'35'0'0,"64"-9"0,-86 7 0,0-1 0,0 0 0,0-1 0,-1 0 0,0-1 0,0 0 0,0-1 0,-1-1 0,14-10 0,-18 12 0,-1 0 0,-1 0 0,1-1 0,-1 0 0,0 0 0,0-1 0,-1 0 0,5-7 0,-9 12 0,1 1 0,0-1 0,0 1 0,-1-1 0,1 1 0,-1-1 0,1 0 0,-1 1 0,0-1 0,1 0 0,-1 1 0,0-1 0,0 0 0,0 1 0,-1-1 0,1 0 0,0 1 0,-1-1 0,1 0 0,-1 1 0,1-1 0,-1 1 0,0-1 0,1 1 0,-1-1 0,0 1 0,0 0 0,0-1 0,0 1 0,-1 0 0,1 0 0,0-1 0,0 1 0,-1 0 0,1 0 0,-1 1 0,1-1 0,-1 0 0,1 0 0,-1 1 0,1-1 0,-1 1 0,-3-1 0,-6-2 0,-1 1 0,0 0 0,1 1 0,-1 0 0,0 1 0,0 1 0,0 0 0,0 0 0,0 1 0,1 0 0,-1 1 0,1 1 0,0 0 0,-1 0 0,2 1 0,-1 1 0,1 0 0,0 0 0,0 1 0,0 0 0,-16 16 0,24-21 4,0 0 0,0 1-1,0-1 1,0 0 0,1 1 0,-1-1-1,1 1 1,-1-1 0,1 1 0,0 0-1,0-1 1,0 1 0,1 0 0,-1 0-1,0 0 1,1 0 0,0 0 0,0 0-1,0-1 1,0 1 0,0 0 0,1 0-1,-1 0 1,1 0 0,0 0 0,0-1-1,0 1 1,0 0 0,0-1 0,1 1-1,1 3 1,3 1-153,-1-1 1,1 0-1,1-1 1,-1 1-1,1-1 1,-1 0-1,2-1 1,-1 1-1,14 5 1,5 0-6678</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08.447"/>
    </inkml:context>
    <inkml:brush xml:id="br0">
      <inkml:brushProperty name="width" value="0.05" units="cm"/>
      <inkml:brushProperty name="height" value="0.05" units="cm"/>
      <inkml:brushProperty name="color" value="#F6630D"/>
    </inkml:brush>
  </inkml:definitions>
  <inkml:trace contextRef="#ctx0" brushRef="#br0">2 222 24575,'-1'-17'0,"0"6"0,1 0 0,0 0 0,1-1 0,3-18 0,-3 29 0,-1 0 0,0-1 0,1 1 0,-1 0 0,1-1 0,-1 1 0,1 0 0,-1 0 0,1-1 0,0 1 0,0 0 0,0 0 0,-1 0 0,1 0 0,0 0 0,0 0 0,1 0 0,-1 0 0,0 0 0,0 1 0,0-1 0,1 0 0,-1 1 0,0-1 0,0 1 0,1-1 0,-1 1 0,0 0 0,1 0 0,-1-1 0,1 1 0,-1 0 0,0 0 0,1 0 0,-1 0 0,1 1 0,-1-1 0,0 0 0,1 1 0,-1-1 0,0 1 0,1-1 0,-1 1 0,0-1 0,2 2 0,5 2 0,0 1 0,0 0 0,0 1 0,-1-1 0,0 1 0,0 1 0,11 13 0,40 56 0,-52-67 0,4 6 0,-1-1 0,-1 1 0,11 27 0,-16-35 0,-1 0 0,0-1 0,0 1 0,-1 0 0,0 0 0,0 0 0,0 0 0,-1 0 0,0 0 0,-1 0 0,-1 11 0,2-16 0,-1 0 0,0 0 0,1 0 0,-1-1 0,0 1 0,0 0 0,0 0 0,0 0 0,-1-1 0,1 1 0,0-1 0,-1 1 0,1-1 0,-1 0 0,1 1 0,-1-1 0,0 0 0,1 0 0,-1 0 0,0 0 0,0 0 0,0 0 0,0-1 0,0 1 0,0-1 0,0 1 0,0-1 0,0 0 0,0 0 0,0 0 0,0 0 0,0 0 0,-3-1 0,2 1 0,-1-1 0,0 1 0,1-1 0,-1 0 0,1-1 0,-1 1 0,1-1 0,0 1 0,-1-1 0,1 0 0,0 0 0,0 0 0,0-1 0,1 1 0,-1-1 0,1 0 0,-5-5 0,4 2 0,1 0 0,-1 0 0,1-1 0,1 1 0,-1-1 0,1 0 0,0 1 0,1-1 0,-1 0 0,1 0 0,1 1 0,-1-1 0,1 0 0,0 0 0,1 1 0,0-1 0,0 1 0,4-10 0,5-9 0,0 1 0,2 0 0,20-28 0,-17 27 0,2 1 0,27-27 0,-38 43 0,1 1 0,0 0 0,0 0 0,1 1 0,-1 0 0,2 0 0,-1 1 0,1 0 0,17-6 0,-25 10-68,0 1 0,1-1-1,-1 1 1,0 0 0,0-1 0,0 1-1,0 0 1,0 0 0,0 0 0,1 1-1,-1-1 1,0 0 0,0 1 0,0-1-1,0 1 1,0 0 0,0 0 0,0 0-1,3 2 1,7 9-6758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3.854"/>
    </inkml:context>
    <inkml:brush xml:id="br0">
      <inkml:brushProperty name="width" value="0.05" units="cm"/>
      <inkml:brushProperty name="height" value="0.05" units="cm"/>
      <inkml:brushProperty name="color" value="#F6630D"/>
    </inkml:brush>
  </inkml:definitions>
  <inkml:trace contextRef="#ctx0" brushRef="#br0">85 227 24575,'1'73'0,"-3"129"0,-6-162 0,8-39 0,0 1 0,-1-1 0,1 1 0,-1-1 0,1 1 0,-1-1 0,0 1 0,0-1 0,0 0 0,1 1 0,-1-1 0,0 0 0,-1 0 0,1 0 0,0 0 0,0 0 0,0 0 0,-1 0 0,1 0 0,0 0 0,-1-1 0,-1 1 0,2-1 0,0 0 0,0-1 0,-1 1 0,1-1 0,0 0 0,0 1 0,0-1 0,0 0 0,0 0 0,0 0 0,0 1 0,0-1 0,0 0 0,1 0 0,-1 0 0,0-1 0,0 1 0,1 0 0,-1 0 0,1 0 0,-1 0 0,1-1 0,-1-1 0,-11-34 0,12 36 0,-8-37 0,2-1 0,2 1 0,2-1 0,5-73 0,-3 102 0,1 0 0,0 0 0,1 0 0,0 0 0,0 0 0,1 0 0,1 1 0,-1-1 0,1 1 0,1 0 0,0 0 0,0 1 0,1-1 0,0 1 0,0 0 0,1 1 0,0 0 0,1 0 0,-1 0 0,1 1 0,1 0 0,-1 0 0,1 1 0,0 0 0,0 1 0,0 0 0,1 0 0,-1 1 0,1 1 0,13-3 0,9-1 0,-1 2 0,60 0 0,-74 4 0,1 1 0,-1 1 0,0 0 0,0 1 0,1 1 0,28 11 0,-43-14 0,-1 0 0,1 1 0,0-1 0,-1 0 0,1 1 0,-1-1 0,1 1 0,-1 0 0,0 0 0,0 0 0,0 0 0,0 0 0,0 0 0,0 1 0,0-1 0,-1 1 0,1-1 0,-1 1 0,0 0 0,0-1 0,1 4 0,-1-2 0,-1-1 0,0 1 0,-1 0 0,1-1 0,0 1 0,-1-1 0,0 1 0,0-1 0,0 1 0,0-1 0,-1 0 0,1 1 0,-1-1 0,-3 5 0,-5 5 0,0 0 0,-1-1 0,0 0 0,-1-1 0,0 0 0,-19 12 0,4-6 0,-1-2 0,0-1 0,-31 10 0,-4 2 0,62-26 0,1 1 0,0-1 0,-1 0 0,1 0 0,-1 0 0,1 0 0,0 0 0,-1 0 0,1 0 0,0 1 0,-1-1 0,1 0 0,-1 0 0,1 1 0,0-1 0,0 0 0,-1 0 0,1 1 0,0-1 0,-1 0 0,1 1 0,0-1 0,0 1 0,0-1 0,-1 0 0,1 1 0,0-1 0,0 0 0,0 1 0,0-1 0,0 1 0,0 0 0,13 6 0,37 1 0,-36-6 0,23 4 0,0 2 0,36 13 0,-59-16 0,0 0 0,-1 1 0,1 1 0,-2 0 0,1 1 0,-1 1 0,0-1 0,12 13 0,-22-19 0,0 0 0,0 0 0,0 0 0,-1 0 0,1 0 0,-1 0 0,1 0 0,-1 0 0,0 0 0,0 1 0,0-1 0,0 1 0,0-1 0,-1 0 0,1 1 0,-1 0 0,1-1 0,-1 1 0,0-1 0,0 1 0,0 2 0,-1-1 0,0-1 0,-1 0 0,1 1 0,-1-1 0,1 0 0,-1 0 0,0 0 0,0 0 0,-1 0 0,1 0 0,0 0 0,-1-1 0,-3 4 0,-6 2 0,0 1 0,0-2 0,-1 0 0,0 0 0,0-1 0,-20 6 0,13-6-136,-1-1-1,1-1 1,-1-1-1,0 0 1,0-2-1,-1 0 1,1-2-1,0 0 0,-21-5 1,11 0-6690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12.180"/>
    </inkml:context>
    <inkml:brush xml:id="br0">
      <inkml:brushProperty name="width" value="0.05" units="cm"/>
      <inkml:brushProperty name="height" value="0.05" units="cm"/>
      <inkml:brushProperty name="color" value="#F6630D"/>
    </inkml:brush>
  </inkml:definitions>
  <inkml:trace contextRef="#ctx0" brushRef="#br0">1117 0 24575,'-28'0'0,"-374"17"0,339-14 0,48-3 0,0 1 0,-1 0 0,1 1 0,0 0 0,0 2 0,-22 6 0,36-9 0,-1 0 0,1 0 0,-1 0 0,1 0 0,-1 0 0,1 1 0,-1-1 0,1 0 0,0 1 0,0-1 0,0 1 0,0-1 0,0 1 0,0-1 0,0 1 0,0 0 0,1 0 0,-1-1 0,1 1 0,-1 0 0,1 0 0,0 0 0,0-1 0,-1 1 0,2 3 0,-1 6 0,1 0 0,1-1 0,4 17 0,-1-4 0,6 43 0,8 39 0,9 162 0,-45 355 0,6-204 0,12-251 0,-23 187 0,8-252 0,-124 752 0,-53 44 0,52 8 0,128-755 0,9 195 0,37 149 0,-27-392 0,77 686 0,-51-373 0,-33 3 0,-3-203 0,-26 186 0,-1 1 0,32-285 0,4-1 0,6 0 0,43 180 0,-55-294 0,47 215 0,-42-181 0,-2 1 0,-1 0 0,-5 70 0,1-97 0,-1-1 0,-1 1 0,1-1 0,-2 0 0,1 0 0,-1 0 0,-1 0 0,-5 8 0,-8 10 0,-26 31 0,28-39 0,1 0 0,0 1 0,-15 30 0,24-38 0,-18 46 0,22-54 0,0 0 0,1 0 0,0 0 0,0 1 0,0-1 0,1 0 0,-1 1 0,1-1 0,1 6 0,-1-9 0,1 0 0,0 0 0,-1 0 0,1 0 0,0-1 0,0 1 0,0 0 0,0 0 0,1-1 0,-1 1 0,0-1 0,1 1 0,-1-1 0,1 1 0,-1-1 0,1 0 0,0 0 0,-1 0 0,1 0 0,0 0 0,0 0 0,0 0 0,0-1 0,0 1 0,0-1 0,0 1 0,0-1 0,0 0 0,0 0 0,0 1 0,3-2 0,8 1 0,-1-1 0,0 0 0,23-7 0,-34 8 0,62-11 0,0 3 0,94-1 0,-24 3 0,74-13 52,99-6-1469</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14.326"/>
    </inkml:context>
    <inkml:brush xml:id="br0">
      <inkml:brushProperty name="width" value="0.05" units="cm"/>
      <inkml:brushProperty name="height" value="0.05" units="cm"/>
      <inkml:brushProperty name="color" value="#F6630D"/>
    </inkml:brush>
  </inkml:definitions>
  <inkml:trace contextRef="#ctx0" brushRef="#br0">1780 81 24575,'-18'0'0,"35"0"0,13 0 0,154-13 0,-90 4 0,666-47 0,-749 55 0,0 0 0,0 1 0,0 0 0,0 1 0,0 0 0,16 4 0,-24-4 0,0 0 0,0 0 0,0 0 0,-1 1 0,1 0 0,-1-1 0,1 1 0,-1 0 0,1 0 0,-1 0 0,0 0 0,0 0 0,0 1 0,0-1 0,-1 1 0,1-1 0,0 1 0,-1 0 0,0 0 0,0-1 0,0 1 0,0 0 0,0 0 0,-1 0 0,1 0 0,-1 0 0,1 5 0,2 54 0,9 67 0,146 838 0,-124-752 0,63 428 0,-25 268 0,-88-55 0,-62-6 0,-48-59 0,-1 5 0,59 82 0,35-317 0,-79 405 0,-14-241 0,77-381 0,44-301 0,-2 0 0,-21 71 0,7-26 0,17-64 0,-2-1 0,0 0 0,-14 35 0,18-55 0,1-1 0,-1 1 0,0-1 0,1 0 0,-1 0 0,0 1 0,-1-1 0,1 0 0,0 0 0,0-1 0,-1 1 0,1 0 0,-1-1 0,0 0 0,1 0 0,-1 1 0,0-1 0,0-1 0,0 1 0,0 0 0,0-1 0,-2 1 0,-11 0 0,1-1 0,0 0 0,-20-4 0,-14 1 0,-416 54 0,288-25 0,-1194 161 0,1366-186 0,-324 56 0,417-79-1365,-56 11-5461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16.743"/>
    </inkml:context>
    <inkml:brush xml:id="br0">
      <inkml:brushProperty name="width" value="0.05" units="cm"/>
      <inkml:brushProperty name="height" value="0.05" units="cm"/>
      <inkml:brushProperty name="color" value="#F6630D"/>
    </inkml:brush>
  </inkml:definitions>
  <inkml:trace contextRef="#ctx0" brushRef="#br0">279 1 24575,'0'215'0,"-2"291"0,-34-3 0,9-314 0,-71 261 0,73-364 0,-53 219 0,76-292 0,-8 45 0,10-54 0,0 1 0,-1 0 0,2-1 0,-1 1 0,0-1 0,1 1 0,0 0 0,0-1 0,2 7 0,-2-10 0,0 0 0,0 0 0,-1 0 0,1 0 0,0 0 0,0 0 0,0 0 0,0 0 0,1 0 0,-1 0 0,0 0 0,0-1 0,0 1 0,0-1 0,1 1 0,-1-1 0,0 1 0,1-1 0,-1 0 0,0 0 0,1 1 0,-1-1 0,2 0 0,36-3 0,-25 1 0,866-61 50,-100 11-623,-507 28 468,381-43 106,-468 43-1262,-163 22-5042</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17.101"/>
    </inkml:context>
    <inkml:brush xml:id="br0">
      <inkml:brushProperty name="width" value="0.05" units="cm"/>
      <inkml:brushProperty name="height" value="0.05" units="cm"/>
      <inkml:brushProperty name="color" value="#F6630D"/>
    </inkml:brush>
  </inkml:definitions>
  <inkml:trace contextRef="#ctx0" brushRef="#br0">61 0 24575,'-23'16'0,"19"-14"0,0 0 0,0 1 0,0-1 0,0 1 0,0 0 0,1 0 0,-5 5 0,8-7 0,-1-1 0,1 1 0,0-1 0,0 1 0,-1-1 0,1 0 0,0 1 0,0-1 0,0 1 0,0-1 0,0 1 0,0-1 0,0 1 0,0-1 0,0 1 0,0-1 0,0 1 0,0-1 0,0 1 0,0-1 0,0 1 0,0-1 0,1 1 0,-1-1 0,0 1 0,0-1 0,1 1 0,-1-1 0,2 2 0,0 0 0,-1-1 0,1 0 0,0 1 0,0-1 0,0 0 0,0 0 0,0 0 0,0 0 0,3 0 0,24 7 0,1-1 0,-1-1 0,31 1 0,31 6 0,-77-11 0,0 1 0,0 0 0,-1 2 0,0-1 0,0 1 0,18 11 0,-28-14 0,0-1 0,-1 1 0,1 0 0,-1 1 0,1-1 0,-1 0 0,0 1 0,0-1 0,0 1 0,0 0 0,0-1 0,-1 1 0,1 0 0,-1 0 0,0 0 0,1 0 0,-2 1 0,1-1 0,0 0 0,-1 0 0,1 1 0,-1-1 0,0 0 0,0 0 0,0 1 0,0-1 0,-1 0 0,0 1 0,1-1 0,-1 0 0,0 0 0,-1 0 0,0 3 0,-4 7 14,-1 0-1,0-1 0,0 0 0,-1-1 1,0 1-1,-1-1 0,-1-1 1,-16 14-1,-5 3-756,-56 34 1,42-31-6084</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19.998"/>
    </inkml:context>
    <inkml:brush xml:id="br0">
      <inkml:brushProperty name="width" value="0.05" units="cm"/>
      <inkml:brushProperty name="height" value="0.05" units="cm"/>
      <inkml:brushProperty name="color" value="#F6630D"/>
    </inkml:brush>
  </inkml:definitions>
  <inkml:trace contextRef="#ctx0" brushRef="#br0">166 0 24575,'-22'323'0,"-26"-3"0,2-17 0,20-96-682,2 253-1,25-431-6143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0.621"/>
    </inkml:context>
    <inkml:brush xml:id="br0">
      <inkml:brushProperty name="width" value="0.05" units="cm"/>
      <inkml:brushProperty name="height" value="0.05" units="cm"/>
      <inkml:brushProperty name="color" value="#F6630D"/>
    </inkml:brush>
  </inkml:definitions>
  <inkml:trace contextRef="#ctx0" brushRef="#br0">17 209 24575,'0'0'0,"-1"0"0,0 0 0,0 0 0,1 0 0,-1 0 0,0 1 0,1-1 0,-1 0 0,0 0 0,1 1 0,-1-1 0,0 1 0,1-1 0,-1 0 0,1 1 0,-1-1 0,1 1 0,-1-1 0,1 1 0,-1 0 0,1-1 0,-1 1 0,1-1 0,0 1 0,-1 0 0,1-1 0,0 1 0,0 0 0,-1 0 0,1-1 0,0 1 0,0 0 0,0-1 0,0 1 0,0 0 0,0 0 0,0 0 0,0 2 0,0-1 0,0 0 0,1 0 0,-1 0 0,1 0 0,-1 0 0,1 0 0,-1-1 0,1 1 0,0 0 0,0 0 0,2 3 0,0-3 0,-1 1 0,1-1 0,0 0 0,0 0 0,0 0 0,0 0 0,0-1 0,0 1 0,1-1 0,-1 0 0,0 0 0,5 1 0,45 5 0,-41-7 0,138 5-167,239-22 0,-242 6-395,304-18-1501,1322-74-841,1603-8 1398,-3273 108 1974,102 1 2178,-301-8-966,35 4-7296</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2.246"/>
    </inkml:context>
    <inkml:brush xml:id="br0">
      <inkml:brushProperty name="width" value="0.05" units="cm"/>
      <inkml:brushProperty name="height" value="0.05" units="cm"/>
      <inkml:brushProperty name="color" value="#F6630D"/>
    </inkml:brush>
  </inkml:definitions>
  <inkml:trace contextRef="#ctx0" brushRef="#br0">1 248 24575,'601'-21'46,"-2"-26"-1081,-118 8 290,3028-102-5817,398 208 6182,-3859-65 698,335 12 287,-130-11 5322,-260-6-4897,-25-4-239,-45-6-786,56 11-5,8 0 0,1 0 0,-1 1 0,1 1 0,-1 0 0,-14 2 0,24-1 0,0-1 0,1 1 0,-1 0 0,1-1 0,-1 1 0,1 1 0,-1-1 0,1 0 0,0 0 0,-1 1 0,1 0 0,0-1 0,0 1 0,0 0 0,0 0 0,1 0 0,-1 0 0,0 0 0,1 0 0,-1 1 0,1-1 0,0 0 0,0 1 0,0-1 0,0 1 0,0 0 0,1-1 0,-1 1 0,0 4 0,-1 22 0,2 47 0,-1 15 0,-63 314 0,-36-7 0,1-114 0,97-278 0,0 0 0,-1 0 0,0-1 0,0 1 0,-1-1 0,1 0 0,-1 0 0,0 0 0,0 0 0,-7 4 0,7-6 0,-1 0 0,0-1 0,0 1 0,0-1 0,0 0 0,0-1 0,0 1 0,0-1 0,-1 0 0,1 0 0,0-1 0,-9 1 0,-371-3 0,142-2 0,-102 3-277,-1750 3-4526,997 29 4284,797-14-2073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3.215"/>
    </inkml:context>
    <inkml:brush xml:id="br0">
      <inkml:brushProperty name="width" value="0.05" units="cm"/>
      <inkml:brushProperty name="height" value="0.05" units="cm"/>
      <inkml:brushProperty name="color" value="#F6630D"/>
    </inkml:brush>
  </inkml:definitions>
  <inkml:trace contextRef="#ctx0" brushRef="#br0">139 251 24575,'-1'-3'0,"1"1"0,0 0 0,-1 0 0,1-1 0,-1 1 0,1 0 0,-1 0 0,0 0 0,0 0 0,0 0 0,0 0 0,-1 0 0,1 0 0,0 0 0,-1 1 0,0-1 0,1 1 0,-1-1 0,0 1 0,1-1 0,-1 1 0,0 0 0,0 0 0,0 0 0,0 0 0,-1 0 0,1 0 0,0 1 0,0-1 0,0 1 0,-1-1 0,1 1 0,0 0 0,0 0 0,-1 0 0,1 0 0,0 0 0,0 0 0,-1 1 0,1-1 0,0 1 0,0 0 0,0 0 0,0 0 0,0 0 0,0 0 0,0 0 0,0 0 0,0 0 0,0 1 0,0-1 0,1 1 0,-1 0 0,1-1 0,-1 1 0,1 0 0,0 0 0,-1 0 0,0 3 0,-3 12 0,1 1 0,1 0 0,1-1 0,0 1 0,1 0 0,1 0 0,4 26 0,-2-18 0,-2-1 0,-4 48 0,3-65 0,-1 8 0,-1 0 0,-7 19 0,10-35 0,0 0 0,0 0 0,0-1 0,0 1 0,0 0 0,0 0 0,0 0 0,0 0 0,0 0 0,0 0 0,0 0 0,0 0 0,0 0 0,0 0 0,0 0 0,0 0 0,0 0 0,0 0 0,0 0 0,0 0 0,0-1 0,0 1 0,0 0 0,-1 0 0,1 0 0,0 0 0,0 0 0,0 0 0,0 0 0,0 0 0,0 0 0,0 0 0,0 0 0,0 0 0,0 0 0,0 0 0,0 0 0,0 0 0,-1 0 0,1 0 0,0 0 0,0 0 0,0 0 0,0 0 0,0 0 0,0 0 0,0 0 0,0 0 0,0 0 0,0 0 0,0 1 0,0-1 0,0 0 0,-3-13 0,1-17 0,2-19 0,14-94 0,-10 117 0,2-1 0,1 1 0,1 1 0,1-1 0,14-27 0,-16 40 0,2-1 0,-1 1 0,1 1 0,1 0 0,1 0 0,-1 1 0,2 0 0,-1 0 0,2 2 0,-1-1 0,16-7 0,-19 12 0,1 0 0,0 0 0,0 1 0,0 1 0,1-1 0,-1 2 0,1-1 0,0 2 0,-1-1 0,1 2 0,0-1 0,0 1 0,0 1 0,0 0 0,-1 1 0,19 4 0,-26-5 0,1 0 0,-1 0 0,0 0 0,0 1 0,0-1 0,0 1 0,0 0 0,0-1 0,0 2 0,0-1 0,-1 0 0,1 0 0,-1 1 0,1 0 0,-1-1 0,0 1 0,0 0 0,0 0 0,-1 0 0,1 0 0,-1 0 0,1 1 0,-1-1 0,0 0 0,-1 1 0,1-1 0,0 0 0,-1 1 0,0-1 0,0 1 0,0-1 0,0 1 0,-1 6 0,-1-2 0,0 1 0,-1 0 0,0 0 0,0-1 0,-1 1 0,0-1 0,0 0 0,-1 0 0,0-1 0,0 1 0,-1-1 0,-6 7 0,-13 7 0,0-1 0,-2-2 0,0 0 0,-1-2 0,-33 15 0,-55 34 0,115-65 0,-1 1 0,1-1 0,0 1 0,-1 0 0,1 0 0,0 0 0,0 0 0,0 0 0,0 0 0,0 0 0,0 0 0,0 0 0,0 0 0,1 1 0,-1-1 0,0 0 0,1 0 0,-1 1 0,0 1 0,1-2 0,1-1 0,-1 1 0,0 0 0,1 0 0,-1-1 0,0 1 0,1-1 0,-1 1 0,1 0 0,0-1 0,-1 1 0,1-1 0,-1 1 0,1-1 0,0 0 0,-1 1 0,1-1 0,0 1 0,-1-1 0,1 0 0,0 0 0,0 1 0,-1-1 0,3 0 0,8 2 0,1 0 0,0-1 0,14 0 0,-26-1 0,32 0 0,0 2 0,52 11 0,-73-11 0,0 1 0,-1 0 0,1 0 0,-1 1 0,0 1 0,0 0 0,0 0 0,0 1 0,-1 0 0,0 1 0,10 10 0,-17-16 0,0 1 0,0-1 0,0 1 0,-1 0 0,1 0 0,-1 0 0,1 0 0,-1 0 0,0 0 0,0 0 0,0 1 0,0-1 0,0 0 0,0 1 0,-1-1 0,1 0 0,-1 1 0,0-1 0,1 1 0,-1-1 0,0 1 0,-1-1 0,1 0 0,0 1 0,-1-1 0,1 1 0,-1-1 0,0 0 0,0 1 0,0-1 0,0 0 0,0 0 0,0 0 0,0 0 0,-1 0 0,1 0 0,-1 0 0,0 0 0,1 0 0,-1-1 0,0 1 0,-3 1 0,-8 6 0,0 0 0,-1-1 0,0 0 0,0-2 0,-19 7 0,-1-2-227,-1-1-1,1-2 1,-2-2-1,1 0 1,-59-1-1,51-4-6598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3.619"/>
    </inkml:context>
    <inkml:brush xml:id="br0">
      <inkml:brushProperty name="width" value="0.05" units="cm"/>
      <inkml:brushProperty name="height" value="0.05" units="cm"/>
      <inkml:brushProperty name="color" value="#F6630D"/>
    </inkml:brush>
  </inkml:definitions>
  <inkml:trace contextRef="#ctx0" brushRef="#br0">1 86 24575,'3'3'0,"0"-1"0,1 0 0,-1 0 0,1 0 0,0 0 0,0 0 0,0-1 0,-1 0 0,1 0 0,0 0 0,8 1 0,49 1 0,-57-3 0,80-4 0,157-27 0,-153 17 0,-12 4 0,-33 6 0,64-16 0,-105 20 0,-1-1 0,0 1 0,1 0 0,-1-1 0,0 1 0,1-1 0,-1 1 0,0-1 0,0 1 0,1-1 0,-1 0 0,0 0 0,0 0 0,0 1 0,2-3 0,-4 3 0,1-1 0,0 1 0,0-1 0,-1 1 0,1-1 0,0 1 0,-1 0 0,1-1 0,0 1 0,-1 0 0,1-1 0,-1 1 0,1 0 0,0-1 0,-1 1 0,1 0 0,-1 0 0,1 0 0,-1-1 0,1 1 0,-1 0 0,1 0 0,-1 0 0,1 0 0,-2 0 0,-46-6 0,12 4 0,-1 2 0,0 1 0,0 2 0,-40 8 0,67-9 0,1 1 0,-1 0 0,1 0 0,0 0 0,0 1 0,0 1 0,1 0 0,-1 0 0,1 0 0,0 1 0,0 1 0,1-1 0,0 1 0,0 0 0,1 1 0,0-1 0,0 1 0,1 1 0,-1-1 0,-5 14 0,4-2 12,1-1 0,1 1 0,0 1 0,2-1 0,-3 32 0,7 107-525,0-107-411,0-19-5902</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4.039"/>
    </inkml:context>
    <inkml:brush xml:id="br0">
      <inkml:brushProperty name="width" value="0.05" units="cm"/>
      <inkml:brushProperty name="height" value="0.05" units="cm"/>
      <inkml:brushProperty name="color" value="#F6630D"/>
    </inkml:brush>
  </inkml:definitions>
  <inkml:trace contextRef="#ctx0" brushRef="#br0">1 368 24575,'2'-2'0,"0"0"0,0 0 0,0 0 0,0 0 0,1 0 0,-1 1 0,1-1 0,-1 1 0,4-2 0,-5 3 0,-1-1 0,1 1 0,-1 0 0,1 0 0,-1 0 0,1 0 0,-1 0 0,1 0 0,-1 1 0,1-1 0,-1 0 0,1 0 0,-1 0 0,1 0 0,-1 1 0,1-1 0,-1 0 0,1 0 0,-1 1 0,0-1 0,1 0 0,0 1 0,8 19 0,-4 7 0,-1 1 0,-2-1 0,-1 1 0,-4 46 0,1-14 0,2-52 0,1-5 0,-1 1 0,0-1 0,0 0 0,0 1 0,0-1 0,-1 1 0,0-1 0,1 0 0,-1 1 0,0-1 0,-1 0 0,1 0 0,0 1 0,-3 2 0,4-6 0,-1 0 0,1 0 0,0 0 0,-1 0 0,1 0 0,0 0 0,-1 0 0,1 0 0,0 0 0,-1 0 0,1 0 0,0 0 0,-1 0 0,1-1 0,0 1 0,-1 0 0,1 0 0,0 0 0,-1 0 0,1-1 0,0 1 0,0 0 0,-1 0 0,1-1 0,0 1 0,0 0 0,-1 0 0,1-1 0,0 1 0,0 0 0,0-1 0,0 1 0,-1 0 0,1-1 0,0 1 0,0 0 0,0-1 0,0 1 0,0 0 0,0-1 0,0 1 0,0-1 0,0 1 0,0 0 0,0-1 0,-4-19 0,2-17 0,1 0 0,2 0 0,2 0 0,1 0 0,1 0 0,3 1 0,1 0 0,1 1 0,2-1 0,1 2 0,35-62 0,-41 83 0,2 1 0,0 0 0,0 0 0,1 1 0,0 0 0,1 1 0,0 0 0,1 1 0,0 0 0,16-8 0,-22 13 0,1 0 0,-1 1 0,1 0 0,0 1 0,0-1 0,0 1 0,0 1 0,1-1 0,-1 1 0,0 1 0,1-1 0,-1 1 0,1 0 0,-1 1 0,1 0 0,-1 0 0,0 0 0,0 1 0,0 0 0,0 1 0,0 0 0,9 4 0,-13-5 0,0-1 0,0 1 0,0 0 0,0-1 0,-1 1 0,1 1 0,-1-1 0,1 0 0,-1 1 0,0-1 0,0 1 0,0-1 0,0 1 0,0 0 0,-1 0 0,1 0 0,-1 0 0,0 0 0,0 0 0,0 1 0,0-1 0,0 0 0,-1 0 0,0 1 0,1-1 0,-1 0 0,-1 1 0,1-1 0,0 0 0,-1 1 0,1-1 0,-1 0 0,0 0 0,0 1 0,0-1 0,-1 0 0,-1 3 0,-4 5 0,0 0 0,0-1 0,-1 0 0,0-1 0,0 1 0,-1-2 0,-1 1 0,-16 11 0,4-5-682,-47 24-1,26-21-6143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4.337"/>
    </inkml:context>
    <inkml:brush xml:id="br0">
      <inkml:brushProperty name="width" value="0.05" units="cm"/>
      <inkml:brushProperty name="height" value="0.05" units="cm"/>
      <inkml:brushProperty name="color" value="#F6630D"/>
    </inkml:brush>
  </inkml:definitions>
  <inkml:trace contextRef="#ctx0" brushRef="#br0">22 193 24575,'1'0'0,"1"1"0,-1-1 0,0 1 0,0-1 0,0 1 0,0 0 0,0 0 0,0-1 0,0 1 0,0 0 0,0 0 0,0 0 0,0 0 0,0 0 0,0 0 0,-1 0 0,1 0 0,-1 0 0,1 1 0,-1-1 0,1 0 0,-1 0 0,1 0 0,-1 1 0,0-1 0,0 0 0,0 3 0,5 40 0,-4-39 0,2 44 0,-2 0 0,-2-1 0,-2 1 0,-19 90 0,10-111 0,3-22 0,9-6 0,-1 0 0,1-1 0,-1 1 0,1-1 0,0 1 0,-1-1 0,1 1 0,0-1 0,-1 1 0,1-1 0,0 1 0,0-1 0,-1 1 0,1-1 0,0 1 0,0-1 0,0 0 0,0 1 0,0-1 0,0 1 0,0-1 0,0-1 0,0-19 0,1 0 0,1 0 0,0 1 0,10-35 0,-10 46 0,14-62 0,2 1 0,3 1 0,57-123 0,-74 185 0,-1 0 0,1 1 0,0 0 0,0 0 0,1 0 0,0 1 0,0-1 0,0 1 0,1 0 0,7-4 0,-11 7 0,0 1 0,0 0 0,0 0 0,0 1 0,0-1 0,0 0 0,1 1 0,-1-1 0,0 1 0,0 0 0,1 0 0,-1 0 0,0 0 0,0 0 0,1 0 0,-1 1 0,0-1 0,0 1 0,0-1 0,0 1 0,0 0 0,1 0 0,-1 0 0,0 0 0,-1 0 0,1 0 0,0 1 0,0-1 0,-1 1 0,1-1 0,0 1 0,-1 0 0,0 0 0,1-1 0,-1 1 0,2 3 0,5 8 0,-1-1 0,0 2 0,0-1 0,-2 1 0,0 0 0,6 25 0,11 92 0,-17-96 0,4 51-682,-1 116-1,-8-174-6143</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4.617"/>
    </inkml:context>
    <inkml:brush xml:id="br0">
      <inkml:brushProperty name="width" value="0.05" units="cm"/>
      <inkml:brushProperty name="height" value="0.05" units="cm"/>
      <inkml:brushProperty name="color" value="#F6630D"/>
    </inkml:brush>
  </inkml:definitions>
  <inkml:trace contextRef="#ctx0" brushRef="#br0">403 189 24575,'3'-4'0,"0"0"0,0 0 0,-1 0 0,1-1 0,-1 1 0,0-1 0,-1 1 0,1-1 0,-1 1 0,0-1 0,1-9 0,-1 7 0,0 0 0,-1-1 0,0 1 0,0 0 0,-1-1 0,1 1 0,-3-8 0,1 11 0,1 0 0,-1 1 0,0-1 0,0 1 0,0 0 0,0 0 0,0 0 0,-1 0 0,1 0 0,-1 0 0,0 0 0,0 1 0,0 0 0,0-1 0,0 1 0,-1 0 0,1 1 0,-1-1 0,1 0 0,-1 1 0,0 0 0,1 0 0,-1 0 0,0 0 0,0 1 0,0 0 0,1-1 0,-8 2 0,-2-1 0,0 1 0,0 1 0,0 0 0,0 0 0,1 2 0,-1-1 0,-16 9 0,9-3 0,0 2 0,1 0 0,0 2 0,-23 18 0,32-22 0,0 0 0,1 0 0,0 1 0,0 0 0,1 0 0,1 1 0,-1 0 0,-9 21 0,16-29 0,0 0 0,0 0 0,0 1 0,0-1 0,0 0 0,1 1 0,-1-1 0,1 0 0,0 1 0,0-1 0,0 0 0,1 1 0,-1-1 0,1 0 0,0 1 0,0-1 0,0 0 0,3 6 0,-1-4 0,0-1 0,0 1 0,1-1 0,-1 0 0,1 0 0,0-1 0,0 1 0,1-1 0,-1 0 0,9 5 0,4 1 0,1-2 0,0 0 0,0-1 0,1-1 0,30 5 0,36-1 0,-77-8 0,0-2 0,1 1 0,-1-1 0,0 0 0,0-1 0,0 0 0,1 0 0,6-4 0,3-6 0,-18 11 0,0 1 0,1 0 0,-1-1 0,0 1 0,0 0 0,0-1 0,0 1 0,0-1 0,0 1 0,0 0 0,0-1 0,0 1 0,0-1 0,0 1 0,0 0 0,0-1 0,0 1 0,0-1 0,0 1 0,0 0 0,0-1 0,0 1 0,-1 0 0,1-1 0,0 1 0,0-1 0,0 1 0,-1-1 0,-1 0 0,0-1 0,0 1 0,0 0 0,0 0 0,0 0 0,0 0 0,0 0 0,-1 0 0,1 0 0,0 1 0,-1-1 0,1 1 0,-5-1 0,-11 1 0,-1 1 0,1 1 0,0 0 0,0 1 0,0 1 0,0 1 0,0 0 0,1 2 0,0 0 0,0 0 0,1 2 0,0 0 0,-28 21 0,41-28 0,-1 1 0,1 0 0,0 0 0,0 0 0,0 0 0,0 0 0,0 0 0,1 1 0,0-1 0,-1 1 0,1 0 0,0 0 0,1 0 0,-1 0 0,1 0 0,0 0 0,-1 5 0,2-7 0,0 1 0,0 0 0,1 0 0,-1 0 0,1-1 0,-1 1 0,1 0 0,0-1 0,0 1 0,1-1 0,-1 1 0,0-1 0,1 1 0,-1-1 0,1 0 0,0 0 0,0 0 0,0 0 0,0 0 0,0 0 0,0 0 0,1-1 0,-1 1 0,0-1 0,1 1 0,4 1 0,4 1 14,0 0 1,0 0-1,0-1 0,1 0 0,-1-1 0,15 2 1,72-2-953,-83-2 411,26 0-6299</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5.064"/>
    </inkml:context>
    <inkml:brush xml:id="br0">
      <inkml:brushProperty name="width" value="0.05" units="cm"/>
      <inkml:brushProperty name="height" value="0.05" units="cm"/>
      <inkml:brushProperty name="color" value="#F6630D"/>
    </inkml:brush>
  </inkml:definitions>
  <inkml:trace contextRef="#ctx0" brushRef="#br0">1 267 24575,'0'-6'0,"0"-30"0,5-37 0,-4 65 0,0 0 0,0 0 0,1 0 0,1 0 0,-1 0 0,1 0 0,0 1 0,1-1 0,0 1 0,8-11 0,-12 16 0,1 1 0,0 0 0,0 0 0,0 0 0,1-1 0,-1 1 0,0 0 0,0 1 0,0-1 0,1 0 0,-1 0 0,1 0 0,-1 1 0,0-1 0,1 1 0,-1-1 0,1 1 0,-1 0 0,1-1 0,-1 1 0,1 0 0,-1 0 0,3 0 0,-2 1 0,1 0 0,-1 0 0,0 0 0,0 0 0,-1 0 0,1 0 0,0 0 0,0 1 0,-1-1 0,1 1 0,0-1 0,-1 1 0,0 0 0,2 2 0,4 7 0,-1 0 0,0 0 0,-1 1 0,5 15 0,-2-3 0,-2 1 0,0 0 0,-2 1 0,-1-1 0,-1 1 0,-1 31 0,1-76 0,1 0 0,0 1 0,2-1 0,0 1 0,1 0 0,1 0 0,16-31 0,-15 35 0,0 0 0,1 0 0,0 0 0,1 2 0,1-1 0,0 1 0,0 0 0,1 1 0,1 1 0,18-13 0,-27 21 0,-1 0 0,0 1 0,0-1 0,1 1 0,-1 0 0,1 0 0,-1 0 0,1 0 0,0 1 0,-1-1 0,1 1 0,0 0 0,-1 0 0,1 0 0,0 1 0,6 1 0,-5-1 0,0 1 0,-1 1 0,1-1 0,0 1 0,-1-1 0,1 1 0,-1 1 0,0-1 0,0 1 0,5 5 0,6 10 0,-1 1 0,-1 0 0,-1 0 0,12 29 0,-11-23 0,-7-15-100,61 107-1165,-49-93-5561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5.406"/>
    </inkml:context>
    <inkml:brush xml:id="br0">
      <inkml:brushProperty name="width" value="0.05" units="cm"/>
      <inkml:brushProperty name="height" value="0.05" units="cm"/>
      <inkml:brushProperty name="color" value="#F6630D"/>
    </inkml:brush>
  </inkml:definitions>
  <inkml:trace contextRef="#ctx0" brushRef="#br0">1 217 24575,'4'-81'0,"-3"73"0,0 0 0,0 0 0,1 0 0,1 0 0,-1 0 0,1 0 0,6-10 0,-8 17 0,0 0 0,-1 0 0,1 0 0,0 0 0,-1 0 0,1 0 0,0 0 0,0 0 0,0 0 0,0 1 0,0-1 0,0 0 0,0 1 0,0-1 0,0 0 0,0 1 0,0-1 0,0 1 0,0 0 0,0-1 0,1 1 0,-1 0 0,0 0 0,0 0 0,0 0 0,3 0 0,-1 1 0,-1 0 0,1 0 0,0 0 0,-1 0 0,1 0 0,0 1 0,-1-1 0,0 1 0,1 0 0,-1 0 0,2 2 0,6 6 0,0 2 0,-1-1 0,11 17 0,1 7 0,-11-16 0,2 0 0,0-1 0,1-1 0,18 19 0,-28-33 0,0 1 0,1-1 0,-1 0 0,1-1 0,-1 1 0,1-1 0,0 1 0,0-1 0,1 0 0,-1-1 0,0 1 0,0-1 0,1 1 0,-1-1 0,1-1 0,-1 1 0,1-1 0,-1 0 0,1 0 0,0 0 0,-1 0 0,1-1 0,-1 0 0,1 0 0,5-2 0,-5 1 0,-1 0 0,0-1 0,1 1 0,-2-1 0,1 0 0,0 0 0,0 0 0,-1-1 0,0 1 0,1-1 0,-2 0 0,1 0 0,0 0 0,-1 0 0,1 0 0,-1-1 0,2-7 0,3-9 0,-1-1 0,5-36 0,-3 16 0,5-19-1365,-8 36-5461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5.779"/>
    </inkml:context>
    <inkml:brush xml:id="br0">
      <inkml:brushProperty name="width" value="0.05" units="cm"/>
      <inkml:brushProperty name="height" value="0.05" units="cm"/>
      <inkml:brushProperty name="color" value="#F6630D"/>
    </inkml:brush>
  </inkml:definitions>
  <inkml:trace contextRef="#ctx0" brushRef="#br0">0 1 24575,'5'0'0,"1"4"0,4 2 0,1 5 0,-2 4 0,3 6 0,-1 2 0,2 3 0,-1 2 0,3 0 0,-3 5 0,3 1 0,-2 0 0,-3-1 0,1-7 0,-1-3 0,-2-5-8191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6.125"/>
    </inkml:context>
    <inkml:brush xml:id="br0">
      <inkml:brushProperty name="width" value="0.05" units="cm"/>
      <inkml:brushProperty name="height" value="0.05" units="cm"/>
      <inkml:brushProperty name="color" value="#F6630D"/>
    </inkml:brush>
  </inkml:definitions>
  <inkml:trace contextRef="#ctx0" brushRef="#br0">0 54 24575,'1'0'0,"0"-1"0,0 1 0,0 0 0,1 0 0,-1 0 0,0 0 0,0 0 0,0 0 0,0 1 0,0-1 0,0 0 0,0 0 0,0 1 0,0-1 0,0 1 0,0-1 0,0 1 0,0-1 0,1 2 0,-1-1 0,-1 0 0,0 1 0,0-1 0,0 0 0,0 0 0,0 0 0,-1 0 0,1 0 0,0 0 0,0 0 0,-1 0 0,1 0 0,-1 0 0,0 2 0,-4 11 0,2-4 0,0 1 0,1-1 0,0 1 0,1-1 0,0 1 0,0 0 0,1-1 0,1 1 0,0 0 0,1-1 0,-1 1 0,7 17 0,-6-23 0,0 0 0,0 0 0,1 0 0,-1-1 0,1 1 0,0-1 0,0 0 0,1 0 0,-1 0 0,1 0 0,0 0 0,0-1 0,0 0 0,1 1 0,-1-2 0,1 1 0,0 0 0,-1-1 0,1 0 0,0 0 0,0-1 0,0 1 0,1-1 0,-1 0 0,0-1 0,0 1 0,8-1 0,-8 0 0,0 0 0,0 0 0,0 0 0,0-1 0,0 0 0,-1 0 0,1 0 0,0-1 0,-1 0 0,1 0 0,-1 0 0,1 0 0,-1 0 0,0-1 0,0 0 0,0 0 0,0 0 0,-1-1 0,1 1 0,-1-1 0,6-6 0,-7 4 0,1 1 0,0 0 0,-1-1 0,0 0 0,-1 1 0,1-1 0,-1 0 0,0 0 0,0 0 0,-1 0 0,1 1 0,-2-1 0,1 0 0,0 0 0,-1 0 0,0 0 0,-1 0 0,-1-5 0,-1-1-85,0 1 0,0 0-1,-1 1 1,0-1 0,-1 1-1,0 0 1,-1 0 0,0 1-1,0 0 1,-1 0 0,0 0-1,-1 1 1,0 1 0,0 0-1,-11-7 1,2 6-6741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7.612"/>
    </inkml:context>
    <inkml:brush xml:id="br0">
      <inkml:brushProperty name="width" value="0.05" units="cm"/>
      <inkml:brushProperty name="height" value="0.05" units="cm"/>
      <inkml:brushProperty name="color" value="#F6630D"/>
    </inkml:brush>
  </inkml:definitions>
  <inkml:trace contextRef="#ctx0" brushRef="#br0">1 388 24575,'0'-2'0,"0"1"0,1-1 0,-1 1 0,1-1 0,0 1 0,-1 0 0,1-1 0,0 1 0,0 0 0,0-1 0,0 1 0,0 0 0,0 0 0,0 0 0,1 0 0,-1 0 0,0 0 0,1 0 0,2-1 0,28-13 0,-23 12 0,0 0 0,0 1 0,0 0 0,1 0 0,-1 1 0,0 1 0,1-1 0,-1 1 0,0 1 0,1 0 0,-1 0 0,0 1 0,0 0 0,0 0 0,0 1 0,0 1 0,-1-1 0,11 7 0,-10-4 0,0 0 0,0 1 0,-1 0 0,0 0 0,-1 1 0,1 0 0,-2 0 0,1 1 0,-1 0 0,0 0 0,-1 1 0,0-1 0,-1 1 0,1 0 0,3 17 0,3 29 0,-11-53 0,0-1 0,0 1 0,0 0 0,0 0 0,0 0 0,0 0 0,-1 0 0,0 0 0,1 0 0,-1-1 0,0 1 0,0 0 0,-1-1 0,1 1 0,0-1 0,-4 5 0,5-6 0,-1-1 0,0 1 0,1-1 0,-1 1 0,0 0 0,1-1 0,-1 1 0,0-1 0,1 1 0,-1-1 0,0 1 0,0-1 0,0 0 0,0 0 0,1 1 0,-1-1 0,0 0 0,0 0 0,0 0 0,0 0 0,0 0 0,0 0 0,1 0 0,-1 0 0,0 0 0,0 0 0,-1-1 0,0 0 0,1 0 0,-1 0 0,1 0 0,-1 0 0,1 0 0,-1 0 0,1-1 0,0 1 0,0 0 0,0-1 0,0 1 0,-2-3 0,0-2 0,1 1 0,-1-1 0,1 1 0,0-1 0,0 0 0,1 1 0,-1-9 0,2 2 0,1 0 0,0 0 0,1 0 0,0 0 0,1 0 0,1 0 0,0 1 0,0-1 0,10-17 0,-7 16 0,1 0 0,0 1 0,1 0 0,0 0 0,1 1 0,0 0 0,19-15 0,-26 23 0,0 0 0,1 1 0,-1 0 0,0 0 0,1 0 0,0 0 0,-1 1 0,1-1 0,0 1 0,0 0 0,0 0 0,0 0 0,0 1 0,0-1 0,0 1 0,0 0 0,0 0 0,7 2 0,-6-1 0,-1 1 0,1 0 0,0 0 0,-1 0 0,1 1 0,-1-1 0,1 1 0,-1 0 0,0 1 0,-1-1 0,1 1 0,6 7 0,0 3 0,-1 0 0,0 1 0,-1 0 0,-1 0 0,0 0 0,-1 1 0,7 31 0,-1-3 0,-7-30 0,-1-1 0,-1 1 0,0 0 0,-1 1 0,0-1 0,-1 0 0,-1 22 0,0-36 0,0 0 0,0 1 0,0-1 0,0 0 0,0 1 0,0-1 0,0 1 0,0-1 0,0 0 0,0 1 0,0-1 0,0 0 0,0 1 0,0-1 0,0 0 0,-1 1 0,1-1 0,0 0 0,0 1 0,0-1 0,0 0 0,-1 1 0,1-1 0,0 0 0,0 0 0,-1 1 0,1-1 0,0 0 0,0 0 0,-1 1 0,1-1 0,0 0 0,-1 0 0,1 0 0,0 0 0,-1 1 0,0-1 0,-5-14 0,-2-26 0,7 22 0,1 0 0,1 0 0,0 0 0,1 0 0,1 0 0,1 0 0,8-26 0,-9 36 0,1-1 0,-1 1 0,1 0 0,1 0 0,-1 0 0,1 1 0,1-1 0,0 1 0,0 1 0,0-1 0,0 1 0,1 0 0,0 0 0,1 1 0,-1 0 0,16-8 0,-21 12 0,0 0 0,1 0 0,-1 0 0,1 0 0,0 1 0,-1-1 0,1 1 0,-1-1 0,1 1 0,0 0 0,0 0 0,-1 0 0,1 0 0,0 1 0,-1-1 0,1 1 0,-1-1 0,1 1 0,-1 0 0,1 0 0,3 2 0,-3 0 0,0-1 0,0 1 0,0 0 0,0 0 0,0 0 0,-1 1 0,1-1 0,-1 1 0,0-1 0,0 1 0,-1 0 0,3 5 0,1 8 0,0 1 0,-2-1 0,0 1 0,-1 0 0,0 21 0,-2 34 0,0-73 0,1 1 0,-1-1 0,0 0 0,0 0 0,0 1 0,0-1 0,0 0 0,0 0 0,0 1 0,0-1 0,0 0 0,1 0 0,-1 1 0,0-1 0,0 0 0,0 0 0,0 0 0,1 1 0,-1-1 0,0 0 0,0 0 0,1 0 0,-1 0 0,0 0 0,0 1 0,1-1 0,-1 0 0,0 0 0,0 0 0,1 0 0,-1 0 0,0 0 0,0 0 0,1 0 0,-1 0 0,0 0 0,1 0 0,-1 0 0,0 0 0,0 0 0,1 0 0,-1 0 0,0 0 0,0 0 0,1-1 0,-1 1 0,0 0 0,0 0 0,1 0 0,-1 0 0,0-1 0,0 1 0,0 0 0,1 0 0,-1 0 0,0-1 0,0 1 0,0 0 0,0 0 0,0-1 0,1 1 0,-1 0 0,0-1 0,13-15 0,4-7 0,35-48 0,-45 64 0,-1 0 0,1 0 0,0 0 0,1 1 0,0 0 0,14-8 0,-20 13 0,0 0 0,0 0 0,1 0 0,-1 1 0,0-1 0,1 1 0,-1-1 0,0 1 0,1 0 0,-1 0 0,1 0 0,-1 0 0,1 0 0,-1 0 0,0 1 0,1-1 0,-1 1 0,0 0 0,1 0 0,-1 0 0,0 0 0,0 0 0,0 0 0,0 0 0,0 1 0,0-1 0,0 1 0,0-1 0,-1 1 0,1 0 0,0 0 0,1 3 0,6 8 0,0 0 0,-1 1 0,-1 0 0,6 17 0,3 1 0,-14-27 0,1 0 0,0 0 0,0-1 0,0 1 0,1-1 0,0 0 0,0 0 0,0-1 0,0 1 0,0-1 0,1 1 0,-1-1 0,7 2 0,-7-3 0,-1-1 0,1 0 0,0 0 0,-1 0 0,1-1 0,0 1 0,0-1 0,-1 0 0,1 0 0,0 0 0,0-1 0,0 1 0,-1-1 0,1 0 0,0 0 0,-1 0 0,1-1 0,-1 1 0,7-5 0,-1 0 0,-1-1 0,0 0 0,0 0 0,-1-1 0,0 0 0,0 0 0,-1-1 0,0 0 0,-1 0 0,0 0 0,0-1 0,-1 0 0,0 0 0,-1 0 0,0 0 0,-1 0 0,0-1 0,0 1 0,-1-1 0,0 1 0,-1-1 0,0 0 0,-3-12 0,3 21 0,0 0 0,-1 0 0,1 0 0,-1 0 0,0 0 0,0 0 0,0 0 0,0 0 0,0 0 0,0 0 0,-1 0 0,1 1 0,0-1 0,-1 0 0,1 1 0,-1-1 0,0 1 0,0 0 0,1 0 0,-1-1 0,0 1 0,0 0 0,0 0 0,0 1 0,0-1 0,0 0 0,-1 1 0,1-1 0,0 1 0,0 0 0,-4 0 0,3 0 0,0 1 0,0-1 0,0 1 0,0 0 0,0 0 0,0 0 0,0 1 0,1-1 0,-1 1 0,0-1 0,1 1 0,-1 0 0,1 0 0,0 0 0,-1 0 0,1 1 0,0-1 0,0 0 0,1 1 0,-1 0 0,0-1 0,-1 5 0,-1 4 0,0 1 0,1-1 0,0 1 0,1 0 0,1 0 0,-1 0 0,2 0 0,0 0 0,0 1 0,1-1 0,3 16 0,-2-22 0,-1 1 0,1-1 0,0 0 0,1 1 0,-1-1 0,1 0 0,0-1 0,1 1 0,7 10 0,-8-13 0,0 0 0,0-1 0,0 1 0,0-1 0,0 0 0,0 0 0,0 0 0,1 0 0,-1-1 0,1 1 0,-1-1 0,1 0 0,0 0 0,-1 0 0,1-1 0,0 1 0,0-1 0,4 0 0,-2 0 0,-1-1 0,1 0 0,-1-1 0,1 1 0,-1-1 0,0 0 0,0 0 0,0-1 0,0 0 0,0 0 0,-1 0 0,1 0 0,6-7 0,6-6 0,27-33 0,-39 44 0,38-51 0,-26 32 0,42-44 0,-56 65 0,1 0 0,0 0 0,0 0 0,0 0 0,0 1 0,0-1 0,1 1 0,-1 0 0,1 0 0,-1 1 0,1 0 0,0-1 0,-1 1 0,11 0 0,-13 1 0,1 0 0,-1 0 0,0 1 0,0-1 0,1 1 0,-1 0 0,0 0 0,0-1 0,0 1 0,0 0 0,0 1 0,0-1 0,0 0 0,0 1 0,0-1 0,0 1 0,-1-1 0,1 1 0,-1 0 0,1 0 0,-1 0 0,0 0 0,1 0 0,-1 0 0,0 0 0,-1 0 0,1 0 0,0 0 0,0 1 0,-1-1 0,0 0 0,1 4 0,1 9 0,-1 1 0,-1-1 0,-2 24 0,1-27 0,0 0 0,1 0 0,0 0 0,1 0 0,0 0 0,4 17 0,-5-28 0,1 0 0,-1 1 0,1-1 0,-1 0 0,1 0 0,-1 0 0,1 0 0,0 0 0,0 0 0,-1 0 0,1 0 0,0-1 0,0 1 0,0 0 0,0 0 0,0-1 0,0 1 0,0 0 0,0-1 0,0 1 0,0-1 0,0 0 0,1 1 0,-1-1 0,0 0 0,0 1 0,0-1 0,0 0 0,1 0 0,-1 0 0,0 0 0,0 0 0,3-1 0,3-1 0,1 0 0,-1 0 0,0-1 0,11-4 0,5-3 0,-9 7 0,-1 0 0,0 1 0,1 0 0,-1 1 0,1 1 0,0 0 0,-1 1 0,1 1 0,-1 0 0,25 7 0,-30-7 0,0 0 0,1 0 0,-1-1 0,0 0 0,0-1 0,1 0 0,-1 0 0,9-1 0,-13 0 0,0-1 0,0 1 0,0 0 0,0-1 0,0 0 0,0 0 0,-1 0 0,1-1 0,-1 1 0,1-1 0,-1 0 0,0 0 0,0 0 0,0 0 0,0 0 0,-1-1 0,3-4 0,5-8 0,-2-1 0,0 1 0,-1-2 0,-1 1 0,0-1 0,-2 0 0,5-34 0,-5 22 0,-3 0 0,0 0 0,-2 0 0,-4-33 0,2 46 0,0 0 0,-2 0 0,1 0 0,-13-28 0,14 41 0,1-1 0,-1 0 0,0 0 0,0 1 0,0 0 0,-1 0 0,0 0 0,-7-7 0,9 10 0,0-1 0,0 1 0,0 0 0,-1 0 0,1 0 0,0 0 0,-1 0 0,1 0 0,-1 1 0,1-1 0,-1 1 0,1 0 0,-1-1 0,1 1 0,-1 0 0,0 1 0,1-1 0,-1 0 0,-3 2 0,2 0 0,-1 0 0,0 0 0,1 0 0,-1 1 0,1 0 0,0 0 0,0 0 0,0 1 0,0-1 0,0 1 0,1 0 0,0 0 0,0 0 0,0 0 0,0 1 0,-2 4 0,-3 8 0,0 0 0,1 0 0,-6 22 0,6-7 30,0-1-1,2 1 0,-1 40 0,6 97-1423,0-166 1306,1 39-6738</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8"/>
    </inkml:context>
    <inkml:brush xml:id="br0">
      <inkml:brushProperty name="width" value="0.05" units="cm"/>
      <inkml:brushProperty name="height" value="0.05" units="cm"/>
      <inkml:brushProperty name="color" value="#F6630D"/>
    </inkml:brush>
  </inkml:definitions>
  <inkml:trace contextRef="#ctx0" brushRef="#br0">0 175 24575,'5'-5'0,"6"-10"0,11-8 0,5-5 0,4-1 0,5-2 0,2 6 0,-6 6-8191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8.960"/>
    </inkml:context>
    <inkml:brush xml:id="br0">
      <inkml:brushProperty name="width" value="0.05" units="cm"/>
      <inkml:brushProperty name="height" value="0.05" units="cm"/>
      <inkml:brushProperty name="color" value="#F6630D"/>
    </inkml:brush>
  </inkml:definitions>
  <inkml:trace contextRef="#ctx0" brushRef="#br0">0 1994 24575,'3'1'0,"-1"0"0,0-1 0,0 2 0,0-1 0,0 0 0,0 0 0,0 0 0,0 1 0,-1-1 0,1 1 0,0 0 0,-1-1 0,1 1 0,-1 0 0,2 3 0,4 3 0,17 15 0,0-1 0,2-1 0,0-1 0,2-1 0,0-1 0,35 15 0,189 69 0,-154-72 0,2-3 0,112 14 0,208 8 0,-307-37 0,291 20 0,105-21 0,-382-12 0,-123 1 0,1 0 0,-1 0 0,0 0 0,0-1 0,1 1 0,-1-1 0,0 0 0,0 0 0,8-4 0,-11 4 0,1 0 0,-1-1 0,0 1 0,1 0 0,-1-1 0,0 0 0,0 1 0,0-1 0,0 0 0,-1 1 0,1-1 0,0 0 0,-1 0 0,1 0 0,-1 0 0,1 1 0,-1-1 0,0 0 0,0 0 0,0 0 0,0 0 0,0 0 0,0 0 0,-2-3 0,-15-139 0,-7-82 0,23 39 0,8 0 0,32-189 0,95-364 0,-76 436 0,-57 299 0,0 0 0,0-1 0,-1 1 0,1 0 0,-1 0 0,-1-1 0,1 1 0,-1 0 0,1 0 0,-2 0 0,1 0 0,0 0 0,-1 0 0,0 0 0,0 0 0,-1 1 0,1-1 0,-1 1 0,-3-5 0,2 3 0,0 0 0,1-1 0,1 1 0,-5-12 0,7 14 0,-1 1 0,-1-1 0,1 0 0,0 0 0,-1 1 0,0-1 0,0 1 0,0-1 0,0 1 0,0 0 0,-1 0 0,0 0 0,1 0 0,-1 1 0,0-1 0,0 0 0,-1 1 0,-5-3 0,-3 0 0,-1 0 0,0 1 0,0 1 0,0 0 0,-17-2 0,-74 0 0,54 3 0,-1196-23-1365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9.338"/>
    </inkml:context>
    <inkml:brush xml:id="br0">
      <inkml:brushProperty name="width" value="0.05" units="cm"/>
      <inkml:brushProperty name="height" value="0.05" units="cm"/>
      <inkml:brushProperty name="color" value="#F6630D"/>
    </inkml:brush>
  </inkml:definitions>
  <inkml:trace contextRef="#ctx0" brushRef="#br0">371 1 24575,'-4'1'0,"0"1"0,0-1 0,0 1 0,0 0 0,0 0 0,0 0 0,1 1 0,-1-1 0,1 1 0,-7 6 0,-9 6 0,-87 52 0,-49 33 0,151-97 0,1-1 0,0 1 0,-1-1 0,1 1 0,0 0 0,1 0 0,-1 0 0,0 1 0,1-1 0,0 1 0,0-1 0,0 1 0,0 0 0,-2 5 0,4-5 0,-1-1 0,1 1 0,0 0 0,0-1 0,0 1 0,1 0 0,-1-1 0,1 1 0,0-1 0,0 1 0,0-1 0,0 1 0,1-1 0,-1 0 0,1 1 0,3 4 0,136 190-68,-92-132-1229,-13-17-5529</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9.909"/>
    </inkml:context>
    <inkml:brush xml:id="br0">
      <inkml:brushProperty name="width" value="0.05" units="cm"/>
      <inkml:brushProperty name="height" value="0.05" units="cm"/>
      <inkml:brushProperty name="color" value="#F6630D"/>
    </inkml:brush>
  </inkml:definitions>
  <inkml:trace contextRef="#ctx0" brushRef="#br0">238 620 24575,'4'0'0,"1"0"0,-1 0 0,1-1 0,-1 1 0,0-1 0,1 0 0,-1 0 0,0 0 0,0-1 0,0 1 0,0-1 0,0 0 0,0 0 0,0-1 0,-1 1 0,1-1 0,-1 0 0,0 0 0,0 0 0,0 0 0,0 0 0,0-1 0,-1 1 0,1-1 0,-1 0 0,0 1 0,2-6 0,-2 2 0,0 0 0,-1 0 0,1 0 0,-1 0 0,-1 0 0,0 0 0,0 0 0,0 0 0,-1 0 0,0 0 0,0 0 0,0 0 0,-1 1 0,0-1 0,-1 0 0,-4-8 0,5 9 0,-1 1 0,0-1 0,-1 1 0,1 0 0,-1 0 0,0 1 0,0-1 0,0 1 0,-1 0 0,0 0 0,1 0 0,-1 1 0,-1 0 0,1 0 0,0 0 0,-1 0 0,1 1 0,-1 0 0,0 0 0,0 1 0,0-1 0,0 1 0,0 0 0,0 1 0,-9 0 0,7 0 0,-1 2 0,1-1 0,0 1 0,-1 0 0,1 0 0,0 1 0,0 0 0,0 1 0,0 0 0,1 0 0,0 1 0,0-1 0,0 2 0,0-1 0,1 1 0,0 0 0,-10 12 0,10-10 0,0 1 0,1-1 0,0 1 0,0 1 0,1-1 0,0 1 0,1 0 0,0 0 0,0 0 0,1 0 0,0 0 0,1 0 0,0 1 0,1-1 0,0 1 0,3 19 0,-1-22 0,-1-1 0,1 1 0,1-1 0,-1 0 0,1 0 0,1 0 0,-1 0 0,1-1 0,0 1 0,1-1 0,-1 0 0,1 0 0,0 0 0,1-1 0,-1 0 0,1 0 0,0 0 0,1-1 0,-1 0 0,1 0 0,0-1 0,0 1 0,12 3 0,-14-5 0,1-1 0,0 0 0,0 0 0,0 0 0,0 0 0,0-1 0,0 0 0,-1 0 0,1-1 0,0 0 0,0 0 0,0 0 0,0-1 0,9-3 0,-7 1 0,1-1 0,-1 0 0,0 0 0,-1 0 0,1-1 0,-1 0 0,0-1 0,9-10 0,0-4 0,-1-1 0,-1 0 0,-1-1 0,-1 0 0,16-44 0,0-14 0,-3-1 0,-4-1 0,19-164 0,-41 233 0,-5 29 0,-7 33 0,1 10 40,2 1 0,-2 74 0,8 120-1525,5-204-5341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4.694"/>
    </inkml:context>
    <inkml:brush xml:id="br0">
      <inkml:brushProperty name="width" value="0.05" units="cm"/>
      <inkml:brushProperty name="height" value="0.05" units="cm"/>
      <inkml:brushProperty name="color" value="#F6630D"/>
    </inkml:brush>
  </inkml:definitions>
  <inkml:trace contextRef="#ctx0" brushRef="#br0">1 73 24575,'0'-5'0,"4"-1"0,7 0 0,6 2 0,4 0 0,4 2 0,2-3 0,6-2 0,1 1 0,1 2 0,2-4 0,1-1 0,-7 2-8191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0.298"/>
    </inkml:context>
    <inkml:brush xml:id="br0">
      <inkml:brushProperty name="width" value="0.05" units="cm"/>
      <inkml:brushProperty name="height" value="0.05" units="cm"/>
      <inkml:brushProperty name="color" value="#F6630D"/>
    </inkml:brush>
  </inkml:definitions>
  <inkml:trace contextRef="#ctx0" brushRef="#br0">4 224 24575,'0'-2'0,"0"1"0,1 0 0,-1 0 0,1 0 0,0 0 0,-1-1 0,1 1 0,0 0 0,0 0 0,0 0 0,0 1 0,0-1 0,0 0 0,0 0 0,0 0 0,0 1 0,0-1 0,0 0 0,0 1 0,0-1 0,1 1 0,-1 0 0,0-1 0,0 1 0,1 0 0,-1 0 0,2-1 0,42-4 0,-40 5 0,3 0 0,14-1 0,-1-1 0,0 0 0,0-2 0,38-11 0,-55 14 0,0 0 0,-1-1 0,1 1 0,-1-1 0,0 0 0,1 0 0,-1 0 0,0 0 0,0 0 0,0-1 0,-1 1 0,1-1 0,0 0 0,-1 0 0,0 0 0,0 0 0,0 0 0,0 0 0,0-1 0,-1 1 0,1-1 0,-1 1 0,0-1 0,0 0 0,0 1 0,-1-1 0,1 0 0,-1 1 0,0-1 0,0 0 0,0 0 0,0 0 0,-1 1 0,0-1 0,0-4 0,0 5 0,0 0 0,0 0 0,0-1 0,-1 1 0,1 0 0,-1 0 0,1 0 0,-1 0 0,0 1 0,0-1 0,0 0 0,-1 1 0,1-1 0,-1 1 0,1 0 0,-1 0 0,0 0 0,0 0 0,0 0 0,0 1 0,0-1 0,0 1 0,0 0 0,0 0 0,-1 0 0,1 0 0,0 1 0,-1-1 0,1 1 0,0 0 0,-1 0 0,1 0 0,-1 0 0,1 1 0,-4 0 0,-2 1 0,0 0 0,1 0 0,-1 0 0,0 1 0,1 1 0,-1-1 0,1 1 0,0 1 0,1 0 0,-1 0 0,1 0 0,-8 8 0,6-3 9,0 1-1,1 0 1,0 1-1,1-1 1,0 1 0,1 1-1,0 0 1,1-1-1,1 2 1,0-1-1,0 0 1,1 1-1,-1 15 1,3-21-68,1 0-1,0 0 1,0-1-1,0 1 1,1 0 0,0 0-1,0-1 1,1 1-1,0 0 1,0-1 0,1 0-1,0 1 1,0-1-1,1 0 1,0-1 0,0 1-1,0-1 1,1 0-1,0 0 1,0 0 0,1 0-1,0-1 1,0 0-1,9 6 1,7 1-6767</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0.723"/>
    </inkml:context>
    <inkml:brush xml:id="br0">
      <inkml:brushProperty name="width" value="0.05" units="cm"/>
      <inkml:brushProperty name="height" value="0.05" units="cm"/>
      <inkml:brushProperty name="color" value="#F6630D"/>
    </inkml:brush>
  </inkml:definitions>
  <inkml:trace contextRef="#ctx0" brushRef="#br0">152 106 24575,'0'-14'0,"0"19"0,0 37 0,0-4 0,0 478 0,0-513 0,0 10 0,-1 1 0,0-1 0,-3 17 0,3-27 0,0-1 0,1 1 0,-1-1 0,0 1 0,0-1 0,-1 1 0,1-1 0,0 0 0,-1 0 0,-2 3 0,3-4 0,0 0 0,0 0 0,1-1 0,-1 1 0,0-1 0,0 1 0,0-1 0,0 1 0,0-1 0,0 0 0,-1 1 0,1-1 0,0 0 0,0 0 0,0 0 0,0 0 0,0 0 0,0 0 0,0 0 0,0 0 0,-1 0 0,1-1 0,0 1 0,0 0 0,-1-1 0,-2-1 0,1 0 0,0 0 0,0 0 0,-1-1 0,2 1 0,-1-1 0,0 0 0,0 0 0,1 0 0,0 0 0,-1 0 0,1 0 0,0-1 0,-2-5 0,-2-6 0,0 0 0,-5-20 0,0-7 0,2-1 0,2 0 0,1-1 0,3 1 0,2-73 0,3 93 0,1 1 0,0 0 0,2-1 0,1 1 0,0 1 0,2 0 0,0 0 0,1 0 0,1 1 0,1 0 0,1 1 0,26-32 0,-34 47 0,0-1 0,0 1 0,1 0 0,0 0 0,-1 0 0,2 1 0,-1 0 0,0 0 0,1 0 0,-1 1 0,1-1 0,0 1 0,0 1 0,0-1 0,0 1 0,0 0 0,12 0 0,-14 1 0,0 0 0,0 1 0,-1-1 0,1 1 0,0 0 0,0 1 0,-1-1 0,1 1 0,0-1 0,-1 1 0,0 0 0,1 0 0,-1 1 0,0-1 0,0 0 0,0 1 0,-1 0 0,1 0 0,-1 0 0,1 0 0,-1 0 0,0 1 0,0-1 0,0 0 0,-1 1 0,1 0 0,-1-1 0,2 8 0,-2-5 6,0 0-1,0 0 1,-1 0-1,1 0 0,-1 0 1,-1 0-1,1 0 1,-1 0-1,0 0 1,-1 0-1,1 0 1,-1 0-1,0 0 0,-1-1 1,1 1-1,-1-1 1,0 0-1,0 0 1,-1 0-1,0 0 1,-5 5-1,3-3-111,-1 0 0,0-1 0,0 0 0,-1 0 0,0-1 0,0 0-1,0 0 1,0-1 0,-1 0 0,1-1 0,-1 1 0,0-2 0,-10 3 0,-6-2-6720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1.076"/>
    </inkml:context>
    <inkml:brush xml:id="br0">
      <inkml:brushProperty name="width" value="0.05" units="cm"/>
      <inkml:brushProperty name="height" value="0.05" units="cm"/>
      <inkml:brushProperty name="color" value="#F6630D"/>
    </inkml:brush>
  </inkml:definitions>
  <inkml:trace contextRef="#ctx0" brushRef="#br0">0 19 24575,'2'-2'0,"-1"1"0,0-1 0,1 1 0,-1 0 0,1 0 0,-1-1 0,1 1 0,0 0 0,-1 0 0,1 0 0,0 1 0,0-1 0,0 0 0,0 1 0,0-1 0,0 1 0,0-1 0,0 1 0,0 0 0,0 0 0,0 0 0,0 0 0,0 0 0,0 1 0,0-1 0,-1 0 0,1 1 0,0 0 0,0-1 0,0 1 0,0 0 0,0 0 0,-1 0 0,1 0 0,0 0 0,-1 1 0,1-1 0,1 2 0,1 2 0,1 1 0,0 0 0,-1 0 0,0 0 0,-1 1 0,1-1 0,-1 1 0,4 14 0,1 10 17,-1 0 0,-2 0 1,-1 1-1,-1-1 0,-2 1 0,-3 38 0,-5 6-760,-25 105 1,24-145-6084</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1.941"/>
    </inkml:context>
    <inkml:brush xml:id="br0">
      <inkml:brushProperty name="width" value="0.05" units="cm"/>
      <inkml:brushProperty name="height" value="0.05" units="cm"/>
      <inkml:brushProperty name="color" value="#F6630D"/>
    </inkml:brush>
  </inkml:definitions>
  <inkml:trace contextRef="#ctx0" brushRef="#br0">104 144 24575,'0'0'0,"0"0"0,0 0 0,1 0 0,-1 1 0,0-1 0,0 0 0,0 0 0,0 0 0,0 0 0,1 0 0,-1 0 0,0 0 0,0 0 0,0 1 0,0-1 0,0 0 0,0 0 0,0 0 0,0 0 0,1 0 0,-1 1 0,0-1 0,0 0 0,0 0 0,0 0 0,0 0 0,0 1 0,0-1 0,0 0 0,0 0 0,0 0 0,0 0 0,0 1 0,0-1 0,0 0 0,0 0 0,0 0 0,0 0 0,0 0 0,-1 1 0,1-1 0,0 0 0,0 0 0,0 0 0,0 0 0,0 0 0,0 1 0,0-1 0,0 0 0,-1 0 0,1 0 0,0 0 0,-11 16 0,-14 14 0,14-20 0,1 1 0,0 1 0,-9 14 0,16-22 0,1 0 0,0 0 0,0-1 0,0 1 0,1 1 0,-1-1 0,1 0 0,0 0 0,0 0 0,0 1 0,1-1 0,-1 0 0,1 1 0,0-1 0,1 7 0,0-9 0,0 0 0,0 0 0,0 1 0,0-1 0,1 0 0,-1 0 0,1 0 0,-1 0 0,1-1 0,0 1 0,0 0 0,0-1 0,0 1 0,0-1 0,0 1 0,0-1 0,0 0 0,0 0 0,1 0 0,-1 0 0,0-1 0,1 1 0,-1-1 0,1 1 0,-1-1 0,4 0 0,7 2 0,0-2 0,0 0 0,21-2 0,-27 1 0,0 0 0,1 0 0,-1-1 0,0 0 0,0 0 0,0-1 0,0 0 0,0 0 0,-1-1 0,1 0 0,-1 0 0,0 0 0,0-1 0,-1 0 0,1 0 0,6-9 0,-8 9 0,-1 0 0,1 0 0,-2-1 0,1 1 0,0-1 0,-1 0 0,0 0 0,-1 0 0,1 1 0,-1-2 0,0 1 0,-1 0 0,1 0 0,-1 0 0,0 0 0,-1 0 0,0 0 0,0-1 0,0 1 0,-3-8 0,3 10 0,-1-1 0,1 1 0,-1 0 0,0 0 0,0 0 0,0 0 0,0 1 0,-1-1 0,1 1 0,-1-1 0,0 1 0,0 0 0,-1 0 0,1 0 0,-7-4 0,10 7 0,0 0 0,0 1 0,0-1 0,0 0 0,1 0 0,-1 1 0,0-1 0,0 0 0,0 1 0,0-1 0,0 0 0,0 0 0,0 1 0,0-1 0,0 0 0,0 0 0,0 1 0,0-1 0,0 0 0,0 1 0,0-1 0,-1 0 0,1 0 0,0 1 0,0-1 0,0 0 0,0 0 0,0 0 0,-1 1 0,1-1 0,0 0 0,0 0 0,0 0 0,-1 1 0,1-1 0,0 0 0,0 0 0,-1 0 0,1 0 0,0 0 0,0 1 0,-1-1 0,1 0 0,0 0 0,0 0 0,-1 0 0,1 0 0,0 0 0,0 0 0,-1 0 0,1 0 0,0 0 0,-1 0 0,1 0 0,0 0 0,0 0 0,-1-1 0,1 1 0,14 22 0,-8-18 0,1 0 0,-1 0 0,1 0 0,0-1 0,0 0 0,0 0 0,1-1 0,-1 0 0,1 0 0,-1-1 0,1 0 0,13 1 0,1-2 0,0 0 0,0-1 0,27-6 0,-19 2 0,0-3 0,-1 0 0,0-2 0,0-1 0,29-15 0,-77 92 0,18-63 0,0 1 0,0-1 0,1 1 0,-1-1 0,1 0 0,0 1 0,0-1 0,0 1 0,1-1 0,-1 1 0,1-1 0,0 1 0,0-1 0,0 0 0,0 0 0,3 6 0,-2-8 0,-1 0 0,0 1 0,1-1 0,-1 0 0,1 0 0,0 0 0,-1 0 0,1 0 0,0 0 0,-1-1 0,1 1 0,0 0 0,0-1 0,0 0 0,0 1 0,0-1 0,-1 0 0,1 0 0,0 0 0,0 0 0,0 0 0,0 0 0,0-1 0,0 1 0,0-1 0,-1 1 0,1-1 0,0 0 0,0 1 0,-1-1 0,4-2 0,4-2 0,0-1 0,0 0 0,-1 0 0,0 0 0,0-1 0,0-1 0,6-8 0,46-60 0,-55 69 0,14-23 0,-16 23 0,0 1 0,1 0 0,0 0 0,0 1 0,0-1 0,0 1 0,1 0 0,0 0 0,7-5 0,-12 10 0,1 0 0,-1-1 0,1 1 0,0 0 0,-1 0 0,1 0 0,-1 0 0,1 0 0,-1 0 0,1 1 0,-1-1 0,1 0 0,-1 0 0,1 0 0,-1 0 0,1 1 0,-1-1 0,1 0 0,-1 0 0,1 1 0,-1-1 0,1 0 0,-1 1 0,0-1 0,1 1 0,-1-1 0,0 0 0,1 1 0,-1-1 0,0 1 0,1-1 0,-1 1 0,0-1 0,0 1 0,0-1 0,1 1 0,-1-1 0,0 1 0,0-1 0,0 1 0,0 0 0,0-1 0,0 1 0,0 0 0,3 32 0,-2-30 0,-1 68 0,-3-1 0,-14 75 0,5-41 0,5-31 0,-32 245 0,27-251 0,-2 0 0,-39 107 0,47-159 0,0 0 0,-1 0 0,-1-1 0,0 0 0,-1 0 0,-19 22 0,24-31 0,-1-1 0,0 1 0,1-1 0,-1-1 0,-1 1 0,1-1 0,0 0 0,-1 0 0,0 0 0,0-1 0,0 0 0,0 0 0,0 0 0,0-1 0,0 0 0,0 0 0,-1-1 0,1 0 0,0 0 0,-9-1 0,3 0 0,0-1 0,1-1 0,0 0 0,-1-1 0,1 0 0,0 0 0,1-1 0,-1-1 0,1 0 0,0 0 0,0-1 0,-15-14 0,15 11 0,0-1 0,0-1 0,1 0 0,1 0 0,0-1 0,1 0 0,0 0 0,1 0 0,-7-20 0,8 14 0,0-1 0,1 1 0,0-1 0,2 1 0,0-1 0,2 0 0,0 0 0,1 0 0,1 1 0,1-1 0,0 1 0,2-1 0,0 1 0,1 0 0,13-27 0,-8 28 0,0 1 0,1 0 0,0 1 0,1 0 0,1 1 0,1 1 0,0 0 0,1 1 0,0 0 0,1 2 0,1 0 0,-1 1 0,2 0 0,-1 2 0,1 0 0,1 1 0,-1 1 0,1 1 0,0 0 0,0 2 0,1 0 0,-1 1 0,1 2 0,-1 0 0,1 1 0,26 5 0,-42-6-85,-1 0 0,1 1-1,-1 0 1,1 0 0,-1 1-1,1-1 1,-1 1 0,0 0-1,0 0 1,1 0 0,-1 1-1,-1-1 1,1 1 0,0 0-1,4 5 1,-3 3-6741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3.189"/>
    </inkml:context>
    <inkml:brush xml:id="br0">
      <inkml:brushProperty name="width" value="0.05" units="cm"/>
      <inkml:brushProperty name="height" value="0.05" units="cm"/>
      <inkml:brushProperty name="color" value="#F6630D"/>
    </inkml:brush>
  </inkml:definitions>
  <inkml:trace contextRef="#ctx0" brushRef="#br0">36 2 24575,'-20'11'0,"5"-3"0,15-8 0,0 0 0,0 0 0,0 1 0,0-1 0,0 0 0,0 0 0,1 0 0,-1 0 0,0 0 0,0 0 0,0 0 0,0 0 0,0 0 0,0 0 0,0 0 0,0 0 0,0 0 0,0 0 0,0 1 0,1-1 0,-1 0 0,0 0 0,0 0 0,0 0 0,0 0 0,0 0 0,0 0 0,0 0 0,0 1 0,0-1 0,0 0 0,0 0 0,0 0 0,0 0 0,0 0 0,0 0 0,0 0 0,0 1 0,0-1 0,0 0 0,0 0 0,0 0 0,0 0 0,0 0 0,-1 0 0,1 0 0,0 0 0,0 0 0,0 1 0,0-1 0,0 0 0,0 0 0,0 0 0,0 0 0,0 0 0,0 0 0,0 0 0,-1 0 0,1 0 0,0 0 0,46 5 0,0-3 0,86-6 0,-60 0 0,2237-21-3804,-1805 26 3637,386 24-410,-863-23 1399,-25-2-281,-4 0-76,-16-3-343,-15-3-5715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3.550"/>
    </inkml:context>
    <inkml:brush xml:id="br0">
      <inkml:brushProperty name="width" value="0.05" units="cm"/>
      <inkml:brushProperty name="height" value="0.05" units="cm"/>
      <inkml:brushProperty name="color" value="#F6630D"/>
    </inkml:brush>
  </inkml:definitions>
  <inkml:trace contextRef="#ctx0" brushRef="#br0">30 1 24575,'-1'0'0,"0"0"0,0 0 0,0-1 0,0 1 0,0 0 0,0 0 0,0 0 0,0 0 0,0 0 0,0 1 0,-1-1 0,2 0 0,-1 0 0,0 1 0,0-1 0,0 1 0,0-1 0,0 0 0,0 1 0,0 0 0,0-1 0,1 1 0,-1 0 0,0-1 0,0 1 0,1 0 0,-1 0 0,0-1 0,1 1 0,-1 0 0,1 0 0,-1 1 0,1 0 0,0 0 0,1-1 0,-1 1 0,1-1 0,0 1 0,-1-1 0,1 1 0,0-1 0,0 1 0,0-1 0,0 0 0,0 1 0,0-1 0,0 0 0,1 0 0,-1 0 0,0 0 0,0 0 0,1 0 0,1 1 0,28 15 0,53 23 0,-49-25 0,47 28 0,-72-37 0,-1 0 0,0 1 0,0 0 0,0 1 0,-1 0 0,0 0 0,-1 0 0,0 1 0,7 12 0,-12-18 4,0 0 1,-1 0-1,1 1 0,-1-1 0,0 0 0,0 1 0,0-1 0,0 0 0,-1 1 1,1-1-1,-1 1 0,0 0 0,0-1 0,0 1 0,-1-1 0,1 1 0,-1-1 1,0 1-1,0-1 0,0 0 0,0 1 0,0-1 0,-1 0 0,0 0 0,1 0 1,-1 0-1,0 0 0,-3 3 0,-5 4-252,0-1 1,0 1-1,0-2 1,-1 0-1,-23 13 1,-7 3-6579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4.702"/>
    </inkml:context>
    <inkml:brush xml:id="br0">
      <inkml:brushProperty name="width" value="0.05" units="cm"/>
      <inkml:brushProperty name="height" value="0.05" units="cm"/>
      <inkml:brushProperty name="color" value="#F6630D"/>
    </inkml:brush>
  </inkml:definitions>
  <inkml:trace contextRef="#ctx0" brushRef="#br0">1 28 24575,'2'-28'0,"-2"29"0,0-1 0,0 0 0,0 0 0,0 0 0,0 0 0,0 0 0,0 0 0,0 0 0,0 0 0,0 1 0,0-1 0,1 0 0,-1 0 0,0 0 0,0 0 0,0 0 0,0 0 0,0 0 0,0 0 0,0 0 0,0 0 0,0 1 0,0-1 0,0 0 0,1 0 0,-1 0 0,0 0 0,0 0 0,0 0 0,0 0 0,0 0 0,0 0 0,0 0 0,0 0 0,1 0 0,-1 0 0,0 0 0,0 0 0,0 0 0,0 0 0,0 0 0,0 0 0,0 0 0,0 0 0,1 0 0,-1 0 0,0 0 0,0 0 0,0 0 0,0 0 0,0 0 0,0-1 0,0 1 0,0 0 0,0 0 0,1 0 0,-1 0 0,0 0 0,10 51 0,3 428 0,-15-332 0,-15 424 0,12-521 0,2-26 0,1-1 0,1 1 0,1 0 0,5 46 0,-4-68 0,-1 0 0,1 1 0,0-1 0,0 0 0,0 0 0,0 0 0,0 0 0,0 0 0,0 0 0,1 0 0,-1 0 0,1-1 0,-1 1 0,1 0 0,0-1 0,-1 1 0,1-1 0,0 0 0,0 1 0,0-1 0,0 0 0,1 0 0,-1 0 0,0-1 0,0 1 0,0-1 0,1 1 0,-1-1 0,0 1 0,1-1 0,-1 0 0,0 0 0,5-1 0,7-1 0,1 0 0,-1-1 0,0 0 0,19-8 0,-12 4 0,179-46-265,2 8 0,2 9 0,227-10 0,625 25-3175,-145 52 2703,-1 27 400,-696-43 323,-35 0 266,78 4 611,-217-20 131,-39 1-953,-1 0 0,0 0-1,1 0 1,-1 0 0,1 0 0,-1 0 0,0 0 0,1 0 0,-1 0-1,1 0 1,-1 0 0,1 0 0,-1 0 0,0 0 0,1 0 0,-1 0-1,1 0 1,-1 0 0,0-1 0,1 1 0,-1 0 0,0 0 0,1-1-1,-1 1 1,0 0 0,1 0 0,-1-1 0,0 1 0,0 0 0,1-1-1,-1 1 1,0 0 0,0-1 0,1 1 0,-1-1 0,0 1 0,0 0-1,0-1 1,0 0 0,-15-11 821,-29-8-42,-65-12-643,75 23-181,0-1 1,1-1 0,-43-22-1,69 29 4,0-1 0,1 0 0,0-1 0,0 1 0,0-1 0,1 0 0,-1-1 0,2 1 0,-1-1 0,1 0 0,0-1 0,0 1 0,1 0 0,0-1 0,0 0 0,-2-14 0,-2-12 0,1 0 0,-1-54 0,6 84 0,-1-54 0,1 1 0,4-1 0,1 1 0,4 0 0,1 0 0,4 1 0,1 0 0,40-95 0,-37 113 0,-9 22 0,-1-1 0,0 0 0,-1 0 0,5-26 0,-10 41 0,-1 0 0,0 0 0,0 0 0,0 0 0,0 0 0,0 0 0,-1 0 0,1 0 0,-1 0 0,1 0 0,-1 0 0,0 0 0,1 0 0,-1 0 0,0 1 0,0-1 0,0 0 0,-1 1 0,1-1 0,0 1 0,-1-1 0,1 1 0,-1-1 0,1 1 0,-1 0 0,1 0 0,-1 0 0,0 0 0,0 0 0,0 0 0,1 1 0,-5-2 0,-6-1 0,-1 0 0,1 0 0,-1 2 0,-16-1 0,8 0 0,-409-29 9,218 17-193,-1123-65-2136,-2 54 263,1317 25 2058,-268 8 270,202-2 100,-111 23 0,156-16 830,40-13-1160,0 0 0,0 0 0,0 0-1,1 1 1,-1-1 0,0 0 0,0 1 0,1-1 0,-1 0 0,0 1 0,0-1 0,1 1 0,-1-1 0,1 1 0,-1-1 0,0 1 0,1 0 0,-1-1 0,1 1 0,-1 0 0,1-1 0,0 1 0,-1 0 0,1 0-1,0 0 1,-1-1 0,1 1 0,0 0 0,0 0 0,0 0 0,0-1 0,0 1 0,0 0 0,0 0 0,0 0 0,0 0 0,0-1 0,0 1 0,0 0 0,1 0 0,-1 0 0,0-1 0,1 1 0,0 1 0,17 14-1097,7-1-5585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5.276"/>
    </inkml:context>
    <inkml:brush xml:id="br0">
      <inkml:brushProperty name="width" value="0.05" units="cm"/>
      <inkml:brushProperty name="height" value="0.05" units="cm"/>
      <inkml:brushProperty name="color" value="#F6630D"/>
    </inkml:brush>
  </inkml:definitions>
  <inkml:trace contextRef="#ctx0" brushRef="#br0">413 186 24575,'0'-5'0,"0"-1"0,0 1 0,0-1 0,-1 1 0,0-1 0,0 1 0,0 0 0,0-1 0,-1 1 0,0 0 0,0 0 0,-1 0 0,1 0 0,-1 1 0,0-1 0,0 1 0,-1 0 0,1-1 0,-1 1 0,0 1 0,0-1 0,0 1 0,-1-1 0,1 1 0,-1 0 0,0 1 0,1-1 0,-1 1 0,0 0 0,-1 0 0,1 1 0,0-1 0,0 1 0,-11 0 0,4 0 0,0 0 0,1 1 0,-1 1 0,0 0 0,0 0 0,0 1 0,1 1 0,-1 0 0,1 1 0,0 0 0,0 0 0,0 1 0,0 1 0,1 0 0,0 0 0,0 1 0,1 1 0,0-1 0,0 1 0,-11 14 0,14-15 0,0 0 0,1 0 0,0 0 0,0 1 0,0-1 0,1 1 0,1 0 0,-1 1 0,1-1 0,1 0 0,-1 1 0,1 0 0,1-1 0,0 1 0,0 0 0,1 0 0,0 0 0,0 0 0,1 0 0,0 0 0,1-1 0,0 1 0,0 0 0,1-1 0,0 0 0,0 1 0,1-1 0,5 7 0,-2-4 0,0-1 0,1 0 0,0 0 0,1-1 0,0 0 0,0 0 0,1-1 0,0 0 0,1-1 0,0 0 0,0-1 0,23 10 0,-17-10 0,0-1 0,-1-1 0,2 0 0,-1-2 0,0 1 0,1-2 0,-1-1 0,36-2 0,-33-1 0,0-1 0,0 0 0,0-1 0,-1-1 0,0-1 0,0-1 0,29-16 0,-34 16 0,-2-1 0,1 0 0,-1-1 0,0 0 0,-1 0 0,0-1 0,-1-1 0,0 0 0,-1 0 0,10-18 0,-15 22 0,0-1 0,-1 0 0,0 1 0,0-1 0,-1-1 0,0 1 0,-1 0 0,0 0 0,0-1 0,-1 1 0,-1-1 0,1 1 0,-1 0 0,-1-1 0,0 1 0,0 0 0,-1 0 0,0 0 0,0 0 0,-1 1 0,0-1 0,-1 1 0,0 0 0,0 0 0,-1 1 0,-11-13 0,9 11 0,1 1 0,-1 0 0,-1 1 0,1 0 0,-1 1 0,0-1 0,-1 2 0,0-1 0,0 1 0,0 1 0,0 0 0,-1 0 0,1 1 0,-1 0 0,0 1 0,0 1 0,0-1 0,0 2 0,0-1 0,0 2 0,0-1 0,-16 4 0,21-2 0,0-1 0,1 1 0,0 1 0,-1-1 0,1 1 0,0 0 0,0 0 0,1 0 0,-1 1 0,1 0 0,-1 0 0,1 0 0,0 0 0,1 1 0,-1-1 0,1 1 0,0 0 0,0 0 0,0 0 0,1 0 0,0 1 0,0-1 0,0 1 0,0-1 0,1 1 0,0 0 0,0 8 0,0 3 0,0 0 0,2 0 0,0 0 0,0 0 0,2-1 0,0 1 0,1 0 0,9 21 0,3 3 0,3-1 0,1 0 0,27 38 0,86 107 0,-1 0 0,-56-57-1365,-48-75-5461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5.760"/>
    </inkml:context>
    <inkml:brush xml:id="br0">
      <inkml:brushProperty name="width" value="0.05" units="cm"/>
      <inkml:brushProperty name="height" value="0.05" units="cm"/>
      <inkml:brushProperty name="color" value="#F6630D"/>
    </inkml:brush>
  </inkml:definitions>
  <inkml:trace contextRef="#ctx0" brushRef="#br0">0 5 24575,'0'-1'0,"0"1"0,1 0 0,-1-1 0,0 1 0,0 0 0,1 0 0,-1-1 0,0 1 0,1 0 0,-1 0 0,0-1 0,1 1 0,-1 0 0,0 0 0,1 0 0,-1 0 0,0 0 0,1-1 0,-1 1 0,1 0 0,-1 0 0,0 0 0,1 0 0,-1 0 0,0 0 0,1 0 0,-1 0 0,1 0 0,-1 0 0,0 1 0,1-1 0,-1 0 0,0 0 0,1 0 0,-1 0 0,1 1 0,-1-1 0,1 0 0,7 18 0,-3 26 0,0 217 0,1 21 0,12 9 0,9 292 0,-26-507 0,-4 180 0,2-239 0,-2-1 0,0 1 0,-5 18 0,7-30-29,2-8 100,4-9-1478,-1-3-5419</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6.133"/>
    </inkml:context>
    <inkml:brush xml:id="br0">
      <inkml:brushProperty name="width" value="0.05" units="cm"/>
      <inkml:brushProperty name="height" value="0.05" units="cm"/>
      <inkml:brushProperty name="color" value="#F6630D"/>
    </inkml:brush>
  </inkml:definitions>
  <inkml:trace contextRef="#ctx0" brushRef="#br0">30 1 24575,'-3'2'0,"0"1"0,1 0 0,-1 0 0,1 0 0,0 0 0,0 0 0,0 0 0,0 0 0,1 1 0,-1-1 0,1 1 0,0-1 0,0 1 0,0-1 0,0 1 0,1 0 0,-1 6 0,2-4 0,0-1 0,0 1 0,0-1 0,1 0 0,0 1 0,0-1 0,1 0 0,-1 0 0,1 0 0,0-1 0,5 7 0,3 3 0,1-1 0,0 0 0,0-1 0,1 0 0,1-1 0,0 0 0,1-2 0,0 1 0,0-2 0,1 0 0,28 10 0,-31-13 0,1-2 0,-1 1 0,0-1 0,1-1 0,-1-1 0,1 0 0,0 0 0,-1-2 0,1 1 0,0-2 0,-1 0 0,1 0 0,-1-1 0,0-1 0,20-9 0,2-5 0,-1-3 0,-2-1 0,0-1 0,-1-1 0,48-52 0,-39 32 0,-91 86 0,-21 39-1365,36-39-5461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10/31/2023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22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4484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10/31/2023</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10/31/2023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1" r:id="rId10"/>
    <p:sldLayoutId id="2147483672"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7" Type="http://schemas.openxmlformats.org/officeDocument/2006/relationships/image" Target="../media/image900.png"/><Relationship Id="rId299" Type="http://schemas.openxmlformats.org/officeDocument/2006/relationships/image" Target="../media/image1810.png"/><Relationship Id="rId21" Type="http://schemas.openxmlformats.org/officeDocument/2006/relationships/image" Target="../media/image4210.png"/><Relationship Id="rId63" Type="http://schemas.openxmlformats.org/officeDocument/2006/relationships/image" Target="../media/image630.png"/><Relationship Id="rId159" Type="http://schemas.openxmlformats.org/officeDocument/2006/relationships/image" Target="../media/image1110.png"/><Relationship Id="rId324" Type="http://schemas.openxmlformats.org/officeDocument/2006/relationships/customXml" Target="../ink/ink162.xml"/><Relationship Id="rId366" Type="http://schemas.openxmlformats.org/officeDocument/2006/relationships/customXml" Target="../ink/ink183.xml"/><Relationship Id="rId170" Type="http://schemas.openxmlformats.org/officeDocument/2006/relationships/customXml" Target="../ink/ink85.xml"/><Relationship Id="rId226" Type="http://schemas.openxmlformats.org/officeDocument/2006/relationships/customXml" Target="../ink/ink113.xml"/><Relationship Id="rId433" Type="http://schemas.openxmlformats.org/officeDocument/2006/relationships/image" Target="../media/image2480.png"/><Relationship Id="rId268" Type="http://schemas.openxmlformats.org/officeDocument/2006/relationships/customXml" Target="../ink/ink134.xml"/><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335" Type="http://schemas.openxmlformats.org/officeDocument/2006/relationships/image" Target="../media/image1990.png"/><Relationship Id="rId377" Type="http://schemas.openxmlformats.org/officeDocument/2006/relationships/image" Target="../media/image2200.png"/><Relationship Id="rId5" Type="http://schemas.openxmlformats.org/officeDocument/2006/relationships/image" Target="../media/image3410.png"/><Relationship Id="rId181" Type="http://schemas.openxmlformats.org/officeDocument/2006/relationships/image" Target="../media/image1220.png"/><Relationship Id="rId237" Type="http://schemas.openxmlformats.org/officeDocument/2006/relationships/image" Target="../media/image1500.png"/><Relationship Id="rId402" Type="http://schemas.openxmlformats.org/officeDocument/2006/relationships/customXml" Target="../ink/ink201.xml"/><Relationship Id="rId279" Type="http://schemas.openxmlformats.org/officeDocument/2006/relationships/image" Target="../media/image1710.png"/><Relationship Id="rId444" Type="http://schemas.openxmlformats.org/officeDocument/2006/relationships/customXml" Target="../ink/ink222.xml"/><Relationship Id="rId43" Type="http://schemas.openxmlformats.org/officeDocument/2006/relationships/image" Target="../media/image5310.png"/><Relationship Id="rId139" Type="http://schemas.openxmlformats.org/officeDocument/2006/relationships/image" Target="../media/image1010.png"/><Relationship Id="rId290" Type="http://schemas.openxmlformats.org/officeDocument/2006/relationships/customXml" Target="../ink/ink145.xml"/><Relationship Id="rId304" Type="http://schemas.openxmlformats.org/officeDocument/2006/relationships/customXml" Target="../ink/ink152.xml"/><Relationship Id="rId346" Type="http://schemas.openxmlformats.org/officeDocument/2006/relationships/customXml" Target="../ink/ink173.xml"/><Relationship Id="rId388" Type="http://schemas.openxmlformats.org/officeDocument/2006/relationships/customXml" Target="../ink/ink194.xml"/><Relationship Id="rId85" Type="http://schemas.openxmlformats.org/officeDocument/2006/relationships/image" Target="../media/image740.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413" Type="http://schemas.openxmlformats.org/officeDocument/2006/relationships/image" Target="../media/image2380.png"/><Relationship Id="rId248" Type="http://schemas.openxmlformats.org/officeDocument/2006/relationships/customXml" Target="../ink/ink124.xml"/><Relationship Id="rId455" Type="http://schemas.openxmlformats.org/officeDocument/2006/relationships/image" Target="../media/image2590.png"/><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1890.png"/><Relationship Id="rId357" Type="http://schemas.openxmlformats.org/officeDocument/2006/relationships/image" Target="../media/image2100.png"/><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image" Target="../media/image1120.png"/><Relationship Id="rId217" Type="http://schemas.openxmlformats.org/officeDocument/2006/relationships/image" Target="../media/image1400.png"/><Relationship Id="rId399" Type="http://schemas.openxmlformats.org/officeDocument/2006/relationships/image" Target="../media/image2310.png"/><Relationship Id="rId259" Type="http://schemas.openxmlformats.org/officeDocument/2006/relationships/image" Target="../media/image1610.png"/><Relationship Id="rId424" Type="http://schemas.openxmlformats.org/officeDocument/2006/relationships/customXml" Target="../ink/ink212.xml"/><Relationship Id="rId466" Type="http://schemas.openxmlformats.org/officeDocument/2006/relationships/customXml" Target="../ink/ink233.xml"/><Relationship Id="rId23" Type="http://schemas.openxmlformats.org/officeDocument/2006/relationships/image" Target="../media/image4310.png"/><Relationship Id="rId119" Type="http://schemas.openxmlformats.org/officeDocument/2006/relationships/image" Target="../media/image910.png"/><Relationship Id="rId270" Type="http://schemas.openxmlformats.org/officeDocument/2006/relationships/customXml" Target="../ink/ink135.xml"/><Relationship Id="rId326" Type="http://schemas.openxmlformats.org/officeDocument/2006/relationships/customXml" Target="../ink/ink163.xml"/><Relationship Id="rId65" Type="http://schemas.openxmlformats.org/officeDocument/2006/relationships/image" Target="../media/image640.png"/><Relationship Id="rId130" Type="http://schemas.openxmlformats.org/officeDocument/2006/relationships/customXml" Target="../ink/ink65.xml"/><Relationship Id="rId368" Type="http://schemas.openxmlformats.org/officeDocument/2006/relationships/customXml" Target="../ink/ink184.xml"/><Relationship Id="rId172" Type="http://schemas.openxmlformats.org/officeDocument/2006/relationships/customXml" Target="../ink/ink86.xml"/><Relationship Id="rId228" Type="http://schemas.openxmlformats.org/officeDocument/2006/relationships/customXml" Target="../ink/ink114.xml"/><Relationship Id="rId435" Type="http://schemas.openxmlformats.org/officeDocument/2006/relationships/image" Target="../media/image2490.png"/><Relationship Id="rId281" Type="http://schemas.openxmlformats.org/officeDocument/2006/relationships/image" Target="../media/image1720.png"/><Relationship Id="rId337" Type="http://schemas.openxmlformats.org/officeDocument/2006/relationships/image" Target="../media/image2000.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1020.png"/><Relationship Id="rId379" Type="http://schemas.openxmlformats.org/officeDocument/2006/relationships/image" Target="../media/image2210.png"/><Relationship Id="rId7" Type="http://schemas.openxmlformats.org/officeDocument/2006/relationships/image" Target="../media/image3510.png"/><Relationship Id="rId183" Type="http://schemas.openxmlformats.org/officeDocument/2006/relationships/image" Target="../media/image1230.png"/><Relationship Id="rId239" Type="http://schemas.openxmlformats.org/officeDocument/2006/relationships/image" Target="../media/image1510.png"/><Relationship Id="rId390" Type="http://schemas.openxmlformats.org/officeDocument/2006/relationships/customXml" Target="../ink/ink195.xml"/><Relationship Id="rId404" Type="http://schemas.openxmlformats.org/officeDocument/2006/relationships/customXml" Target="../ink/ink202.xml"/><Relationship Id="rId446" Type="http://schemas.openxmlformats.org/officeDocument/2006/relationships/customXml" Target="../ink/ink223.xml"/><Relationship Id="rId250" Type="http://schemas.openxmlformats.org/officeDocument/2006/relationships/customXml" Target="../ink/ink125.xml"/><Relationship Id="rId292" Type="http://schemas.openxmlformats.org/officeDocument/2006/relationships/customXml" Target="../ink/ink146.xml"/><Relationship Id="rId306" Type="http://schemas.openxmlformats.org/officeDocument/2006/relationships/customXml" Target="../ink/ink153.xml"/><Relationship Id="rId45" Type="http://schemas.openxmlformats.org/officeDocument/2006/relationships/image" Target="../media/image5410.png"/><Relationship Id="rId87" Type="http://schemas.openxmlformats.org/officeDocument/2006/relationships/image" Target="../media/image750.png"/><Relationship Id="rId110" Type="http://schemas.openxmlformats.org/officeDocument/2006/relationships/customXml" Target="../ink/ink55.xml"/><Relationship Id="rId348" Type="http://schemas.openxmlformats.org/officeDocument/2006/relationships/customXml" Target="../ink/ink174.xml"/><Relationship Id="rId152" Type="http://schemas.openxmlformats.org/officeDocument/2006/relationships/customXml" Target="../ink/ink76.xml"/><Relationship Id="rId194" Type="http://schemas.openxmlformats.org/officeDocument/2006/relationships/customXml" Target="../ink/ink97.xml"/><Relationship Id="rId208" Type="http://schemas.openxmlformats.org/officeDocument/2006/relationships/customXml" Target="../ink/ink104.xml"/><Relationship Id="rId415" Type="http://schemas.openxmlformats.org/officeDocument/2006/relationships/image" Target="../media/image2390.png"/><Relationship Id="rId457" Type="http://schemas.openxmlformats.org/officeDocument/2006/relationships/image" Target="../media/image2600.png"/><Relationship Id="rId261" Type="http://schemas.openxmlformats.org/officeDocument/2006/relationships/image" Target="../media/image1620.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image" Target="../media/image1900.png"/><Relationship Id="rId359" Type="http://schemas.openxmlformats.org/officeDocument/2006/relationships/image" Target="../media/image2110.png"/><Relationship Id="rId98" Type="http://schemas.openxmlformats.org/officeDocument/2006/relationships/customXml" Target="../ink/ink49.xml"/><Relationship Id="rId121" Type="http://schemas.openxmlformats.org/officeDocument/2006/relationships/image" Target="../media/image920.png"/><Relationship Id="rId163" Type="http://schemas.openxmlformats.org/officeDocument/2006/relationships/image" Target="../media/image1130.png"/><Relationship Id="rId219" Type="http://schemas.openxmlformats.org/officeDocument/2006/relationships/image" Target="../media/image1410.png"/><Relationship Id="rId370" Type="http://schemas.openxmlformats.org/officeDocument/2006/relationships/customXml" Target="../ink/ink185.xml"/><Relationship Id="rId426" Type="http://schemas.openxmlformats.org/officeDocument/2006/relationships/customXml" Target="../ink/ink213.xml"/><Relationship Id="rId230" Type="http://schemas.openxmlformats.org/officeDocument/2006/relationships/customXml" Target="../ink/ink115.xml"/><Relationship Id="rId468" Type="http://schemas.openxmlformats.org/officeDocument/2006/relationships/customXml" Target="../ink/ink234.xml"/><Relationship Id="rId25" Type="http://schemas.openxmlformats.org/officeDocument/2006/relationships/image" Target="../media/image4410.png"/><Relationship Id="rId67" Type="http://schemas.openxmlformats.org/officeDocument/2006/relationships/image" Target="../media/image650.png"/><Relationship Id="rId272" Type="http://schemas.openxmlformats.org/officeDocument/2006/relationships/customXml" Target="../ink/ink136.xml"/><Relationship Id="rId328" Type="http://schemas.openxmlformats.org/officeDocument/2006/relationships/customXml" Target="../ink/ink164.xml"/><Relationship Id="rId132" Type="http://schemas.openxmlformats.org/officeDocument/2006/relationships/customXml" Target="../ink/ink66.xml"/><Relationship Id="rId174" Type="http://schemas.openxmlformats.org/officeDocument/2006/relationships/customXml" Target="../ink/ink87.xml"/><Relationship Id="rId381" Type="http://schemas.openxmlformats.org/officeDocument/2006/relationships/image" Target="../media/image2220.png"/><Relationship Id="rId241" Type="http://schemas.openxmlformats.org/officeDocument/2006/relationships/image" Target="../media/image1520.png"/><Relationship Id="rId437" Type="http://schemas.openxmlformats.org/officeDocument/2006/relationships/image" Target="../media/image2500.png"/><Relationship Id="rId36" Type="http://schemas.openxmlformats.org/officeDocument/2006/relationships/customXml" Target="../ink/ink18.xml"/><Relationship Id="rId283" Type="http://schemas.openxmlformats.org/officeDocument/2006/relationships/image" Target="../media/image1730.png"/><Relationship Id="rId339" Type="http://schemas.openxmlformats.org/officeDocument/2006/relationships/image" Target="../media/image2010.png"/><Relationship Id="rId78" Type="http://schemas.openxmlformats.org/officeDocument/2006/relationships/customXml" Target="../ink/ink39.xml"/><Relationship Id="rId101" Type="http://schemas.openxmlformats.org/officeDocument/2006/relationships/image" Target="../media/image820.png"/><Relationship Id="rId143" Type="http://schemas.openxmlformats.org/officeDocument/2006/relationships/image" Target="../media/image1030.png"/><Relationship Id="rId185" Type="http://schemas.openxmlformats.org/officeDocument/2006/relationships/image" Target="../media/image1240.png"/><Relationship Id="rId350" Type="http://schemas.openxmlformats.org/officeDocument/2006/relationships/customXml" Target="../ink/ink175.xml"/><Relationship Id="rId406" Type="http://schemas.openxmlformats.org/officeDocument/2006/relationships/customXml" Target="../ink/ink203.xml"/><Relationship Id="rId9" Type="http://schemas.openxmlformats.org/officeDocument/2006/relationships/image" Target="../media/image3610.png"/><Relationship Id="rId210" Type="http://schemas.openxmlformats.org/officeDocument/2006/relationships/customXml" Target="../ink/ink105.xml"/><Relationship Id="rId392" Type="http://schemas.openxmlformats.org/officeDocument/2006/relationships/customXml" Target="../ink/ink196.xml"/><Relationship Id="rId448" Type="http://schemas.openxmlformats.org/officeDocument/2006/relationships/customXml" Target="../ink/ink224.xml"/><Relationship Id="rId252" Type="http://schemas.openxmlformats.org/officeDocument/2006/relationships/customXml" Target="../ink/ink126.xml"/><Relationship Id="rId294" Type="http://schemas.openxmlformats.org/officeDocument/2006/relationships/customXml" Target="../ink/ink147.xml"/><Relationship Id="rId308" Type="http://schemas.openxmlformats.org/officeDocument/2006/relationships/customXml" Target="../ink/ink154.xml"/><Relationship Id="rId47" Type="http://schemas.openxmlformats.org/officeDocument/2006/relationships/image" Target="../media/image5510.png"/><Relationship Id="rId89" Type="http://schemas.openxmlformats.org/officeDocument/2006/relationships/image" Target="../media/image760.png"/><Relationship Id="rId112" Type="http://schemas.openxmlformats.org/officeDocument/2006/relationships/customXml" Target="../ink/ink56.xml"/><Relationship Id="rId154" Type="http://schemas.openxmlformats.org/officeDocument/2006/relationships/customXml" Target="../ink/ink77.xml"/><Relationship Id="rId361" Type="http://schemas.openxmlformats.org/officeDocument/2006/relationships/image" Target="../media/image2120.png"/><Relationship Id="rId196" Type="http://schemas.openxmlformats.org/officeDocument/2006/relationships/customXml" Target="../ink/ink98.xml"/><Relationship Id="rId417" Type="http://schemas.openxmlformats.org/officeDocument/2006/relationships/image" Target="../media/image2400.png"/><Relationship Id="rId459" Type="http://schemas.openxmlformats.org/officeDocument/2006/relationships/image" Target="../media/image2610.png"/><Relationship Id="rId16" Type="http://schemas.openxmlformats.org/officeDocument/2006/relationships/customXml" Target="../ink/ink8.xml"/><Relationship Id="rId221" Type="http://schemas.openxmlformats.org/officeDocument/2006/relationships/image" Target="../media/image1420.png"/><Relationship Id="rId263" Type="http://schemas.openxmlformats.org/officeDocument/2006/relationships/image" Target="../media/image1630.png"/><Relationship Id="rId319" Type="http://schemas.openxmlformats.org/officeDocument/2006/relationships/image" Target="../media/image1910.png"/><Relationship Id="rId470" Type="http://schemas.openxmlformats.org/officeDocument/2006/relationships/customXml" Target="../ink/ink235.xml"/><Relationship Id="rId58" Type="http://schemas.openxmlformats.org/officeDocument/2006/relationships/customXml" Target="../ink/ink29.xml"/><Relationship Id="rId123" Type="http://schemas.openxmlformats.org/officeDocument/2006/relationships/image" Target="../media/image930.png"/><Relationship Id="rId330" Type="http://schemas.openxmlformats.org/officeDocument/2006/relationships/customXml" Target="../ink/ink165.xml"/><Relationship Id="rId165" Type="http://schemas.openxmlformats.org/officeDocument/2006/relationships/image" Target="../media/image1140.png"/><Relationship Id="rId372" Type="http://schemas.openxmlformats.org/officeDocument/2006/relationships/customXml" Target="../ink/ink186.xml"/><Relationship Id="rId428" Type="http://schemas.openxmlformats.org/officeDocument/2006/relationships/customXml" Target="../ink/ink214.xml"/><Relationship Id="rId232" Type="http://schemas.openxmlformats.org/officeDocument/2006/relationships/customXml" Target="../ink/ink116.xml"/><Relationship Id="rId274" Type="http://schemas.openxmlformats.org/officeDocument/2006/relationships/customXml" Target="../ink/ink137.xml"/><Relationship Id="rId27" Type="http://schemas.openxmlformats.org/officeDocument/2006/relationships/image" Target="../media/image4510.png"/><Relationship Id="rId69" Type="http://schemas.openxmlformats.org/officeDocument/2006/relationships/image" Target="../media/image660.png"/><Relationship Id="rId134" Type="http://schemas.openxmlformats.org/officeDocument/2006/relationships/customXml" Target="../ink/ink67.xml"/><Relationship Id="rId80" Type="http://schemas.openxmlformats.org/officeDocument/2006/relationships/customXml" Target="../ink/ink40.xml"/><Relationship Id="rId176" Type="http://schemas.openxmlformats.org/officeDocument/2006/relationships/customXml" Target="../ink/ink88.xml"/><Relationship Id="rId341" Type="http://schemas.openxmlformats.org/officeDocument/2006/relationships/image" Target="../media/image2020.png"/><Relationship Id="rId383" Type="http://schemas.openxmlformats.org/officeDocument/2006/relationships/image" Target="../media/image2230.png"/><Relationship Id="rId439" Type="http://schemas.openxmlformats.org/officeDocument/2006/relationships/image" Target="../media/image2510.png"/><Relationship Id="rId201" Type="http://schemas.openxmlformats.org/officeDocument/2006/relationships/image" Target="../media/image1320.png"/><Relationship Id="rId243" Type="http://schemas.openxmlformats.org/officeDocument/2006/relationships/image" Target="../media/image1530.png"/><Relationship Id="rId285" Type="http://schemas.openxmlformats.org/officeDocument/2006/relationships/image" Target="../media/image1740.png"/><Relationship Id="rId450" Type="http://schemas.openxmlformats.org/officeDocument/2006/relationships/customXml" Target="../ink/ink225.xml"/><Relationship Id="rId38" Type="http://schemas.openxmlformats.org/officeDocument/2006/relationships/customXml" Target="../ink/ink19.xml"/><Relationship Id="rId103" Type="http://schemas.openxmlformats.org/officeDocument/2006/relationships/image" Target="../media/image830.png"/><Relationship Id="rId310" Type="http://schemas.openxmlformats.org/officeDocument/2006/relationships/customXml" Target="../ink/ink155.xml"/><Relationship Id="rId91" Type="http://schemas.openxmlformats.org/officeDocument/2006/relationships/image" Target="../media/image770.png"/><Relationship Id="rId145" Type="http://schemas.openxmlformats.org/officeDocument/2006/relationships/image" Target="../media/image1040.png"/><Relationship Id="rId187" Type="http://schemas.openxmlformats.org/officeDocument/2006/relationships/image" Target="../media/image1250.png"/><Relationship Id="rId352" Type="http://schemas.openxmlformats.org/officeDocument/2006/relationships/customXml" Target="../ink/ink176.xml"/><Relationship Id="rId394" Type="http://schemas.openxmlformats.org/officeDocument/2006/relationships/customXml" Target="../ink/ink197.xml"/><Relationship Id="rId408" Type="http://schemas.openxmlformats.org/officeDocument/2006/relationships/customXml" Target="../ink/ink204.xml"/><Relationship Id="rId212" Type="http://schemas.openxmlformats.org/officeDocument/2006/relationships/customXml" Target="../ink/ink106.xml"/><Relationship Id="rId254" Type="http://schemas.openxmlformats.org/officeDocument/2006/relationships/customXml" Target="../ink/ink127.xml"/><Relationship Id="rId49" Type="http://schemas.openxmlformats.org/officeDocument/2006/relationships/image" Target="../media/image5610.png"/><Relationship Id="rId114" Type="http://schemas.openxmlformats.org/officeDocument/2006/relationships/customXml" Target="../ink/ink57.xml"/><Relationship Id="rId296" Type="http://schemas.openxmlformats.org/officeDocument/2006/relationships/customXml" Target="../ink/ink148.xml"/><Relationship Id="rId461" Type="http://schemas.openxmlformats.org/officeDocument/2006/relationships/image" Target="../media/image2620.png"/><Relationship Id="rId60" Type="http://schemas.openxmlformats.org/officeDocument/2006/relationships/customXml" Target="../ink/ink30.xml"/><Relationship Id="rId156" Type="http://schemas.openxmlformats.org/officeDocument/2006/relationships/customXml" Target="../ink/ink78.xml"/><Relationship Id="rId198" Type="http://schemas.openxmlformats.org/officeDocument/2006/relationships/customXml" Target="../ink/ink99.xml"/><Relationship Id="rId321" Type="http://schemas.openxmlformats.org/officeDocument/2006/relationships/image" Target="../media/image1920.png"/><Relationship Id="rId363" Type="http://schemas.openxmlformats.org/officeDocument/2006/relationships/image" Target="../media/image2130.png"/><Relationship Id="rId419" Type="http://schemas.openxmlformats.org/officeDocument/2006/relationships/image" Target="../media/image2410.png"/><Relationship Id="rId223" Type="http://schemas.openxmlformats.org/officeDocument/2006/relationships/image" Target="../media/image1430.png"/><Relationship Id="rId430" Type="http://schemas.openxmlformats.org/officeDocument/2006/relationships/customXml" Target="../ink/ink215.xml"/><Relationship Id="rId18" Type="http://schemas.openxmlformats.org/officeDocument/2006/relationships/customXml" Target="../ink/ink9.xml"/><Relationship Id="rId265" Type="http://schemas.openxmlformats.org/officeDocument/2006/relationships/image" Target="../media/image1640.png"/><Relationship Id="rId125" Type="http://schemas.openxmlformats.org/officeDocument/2006/relationships/image" Target="../media/image940.png"/><Relationship Id="rId167" Type="http://schemas.openxmlformats.org/officeDocument/2006/relationships/image" Target="../media/image1150.png"/><Relationship Id="rId332" Type="http://schemas.openxmlformats.org/officeDocument/2006/relationships/customXml" Target="../ink/ink166.xml"/><Relationship Id="rId374" Type="http://schemas.openxmlformats.org/officeDocument/2006/relationships/customXml" Target="../ink/ink187.xml"/><Relationship Id="rId71" Type="http://schemas.openxmlformats.org/officeDocument/2006/relationships/image" Target="../media/image670.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4610.png"/><Relationship Id="rId276" Type="http://schemas.openxmlformats.org/officeDocument/2006/relationships/customXml" Target="../ink/ink138.xml"/><Relationship Id="rId441" Type="http://schemas.openxmlformats.org/officeDocument/2006/relationships/image" Target="../media/image2520.png"/><Relationship Id="rId40" Type="http://schemas.openxmlformats.org/officeDocument/2006/relationships/customXml" Target="../ink/ink20.xml"/><Relationship Id="rId136" Type="http://schemas.openxmlformats.org/officeDocument/2006/relationships/customXml" Target="../ink/ink68.xml"/><Relationship Id="rId178" Type="http://schemas.openxmlformats.org/officeDocument/2006/relationships/customXml" Target="../ink/ink89.xml"/><Relationship Id="rId301" Type="http://schemas.openxmlformats.org/officeDocument/2006/relationships/image" Target="../media/image1820.png"/><Relationship Id="rId343" Type="http://schemas.openxmlformats.org/officeDocument/2006/relationships/image" Target="../media/image2030.png"/><Relationship Id="rId82" Type="http://schemas.openxmlformats.org/officeDocument/2006/relationships/customXml" Target="../ink/ink41.xml"/><Relationship Id="rId203" Type="http://schemas.openxmlformats.org/officeDocument/2006/relationships/image" Target="../media/image1330.png"/><Relationship Id="rId385" Type="http://schemas.openxmlformats.org/officeDocument/2006/relationships/image" Target="../media/image2240.png"/><Relationship Id="rId19" Type="http://schemas.openxmlformats.org/officeDocument/2006/relationships/image" Target="../media/image4110.png"/><Relationship Id="rId224" Type="http://schemas.openxmlformats.org/officeDocument/2006/relationships/customXml" Target="../ink/ink112.xml"/><Relationship Id="rId245" Type="http://schemas.openxmlformats.org/officeDocument/2006/relationships/image" Target="../media/image1540.png"/><Relationship Id="rId266" Type="http://schemas.openxmlformats.org/officeDocument/2006/relationships/customXml" Target="../ink/ink133.xml"/><Relationship Id="rId287" Type="http://schemas.openxmlformats.org/officeDocument/2006/relationships/image" Target="../media/image1750.png"/><Relationship Id="rId410" Type="http://schemas.openxmlformats.org/officeDocument/2006/relationships/customXml" Target="../ink/ink205.xml"/><Relationship Id="rId431" Type="http://schemas.openxmlformats.org/officeDocument/2006/relationships/image" Target="../media/image2470.png"/><Relationship Id="rId452" Type="http://schemas.openxmlformats.org/officeDocument/2006/relationships/customXml" Target="../ink/ink226.xml"/><Relationship Id="rId30" Type="http://schemas.openxmlformats.org/officeDocument/2006/relationships/customXml" Target="../ink/ink15.xml"/><Relationship Id="rId105" Type="http://schemas.openxmlformats.org/officeDocument/2006/relationships/image" Target="../media/image840.png"/><Relationship Id="rId126" Type="http://schemas.openxmlformats.org/officeDocument/2006/relationships/customXml" Target="../ink/ink63.xml"/><Relationship Id="rId147" Type="http://schemas.openxmlformats.org/officeDocument/2006/relationships/image" Target="../media/image1050.png"/><Relationship Id="rId168" Type="http://schemas.openxmlformats.org/officeDocument/2006/relationships/customXml" Target="../ink/ink84.xml"/><Relationship Id="rId312" Type="http://schemas.openxmlformats.org/officeDocument/2006/relationships/customXml" Target="../ink/ink156.xml"/><Relationship Id="rId333" Type="http://schemas.openxmlformats.org/officeDocument/2006/relationships/image" Target="../media/image1980.png"/><Relationship Id="rId354" Type="http://schemas.openxmlformats.org/officeDocument/2006/relationships/customXml" Target="../ink/ink177.xml"/><Relationship Id="rId51" Type="http://schemas.openxmlformats.org/officeDocument/2006/relationships/image" Target="../media/image5710.png"/><Relationship Id="rId72" Type="http://schemas.openxmlformats.org/officeDocument/2006/relationships/customXml" Target="../ink/ink36.xml"/><Relationship Id="rId93" Type="http://schemas.openxmlformats.org/officeDocument/2006/relationships/image" Target="../media/image780.png"/><Relationship Id="rId189" Type="http://schemas.openxmlformats.org/officeDocument/2006/relationships/image" Target="../media/image1260.png"/><Relationship Id="rId375" Type="http://schemas.openxmlformats.org/officeDocument/2006/relationships/image" Target="../media/image2190.png"/><Relationship Id="rId396" Type="http://schemas.openxmlformats.org/officeDocument/2006/relationships/customXml" Target="../ink/ink198.xml"/><Relationship Id="rId3" Type="http://schemas.openxmlformats.org/officeDocument/2006/relationships/image" Target="../media/image3310.png"/><Relationship Id="rId214" Type="http://schemas.openxmlformats.org/officeDocument/2006/relationships/customXml" Target="../ink/ink107.xml"/><Relationship Id="rId235" Type="http://schemas.openxmlformats.org/officeDocument/2006/relationships/image" Target="../media/image1490.png"/><Relationship Id="rId256" Type="http://schemas.openxmlformats.org/officeDocument/2006/relationships/customXml" Target="../ink/ink128.xml"/><Relationship Id="rId277" Type="http://schemas.openxmlformats.org/officeDocument/2006/relationships/image" Target="../media/image1700.png"/><Relationship Id="rId298" Type="http://schemas.openxmlformats.org/officeDocument/2006/relationships/customXml" Target="../ink/ink149.xml"/><Relationship Id="rId400" Type="http://schemas.openxmlformats.org/officeDocument/2006/relationships/customXml" Target="../ink/ink200.xml"/><Relationship Id="rId421" Type="http://schemas.openxmlformats.org/officeDocument/2006/relationships/image" Target="../media/image2420.png"/><Relationship Id="rId442" Type="http://schemas.openxmlformats.org/officeDocument/2006/relationships/customXml" Target="../ink/ink221.xml"/><Relationship Id="rId463" Type="http://schemas.openxmlformats.org/officeDocument/2006/relationships/image" Target="../media/image2630.png"/><Relationship Id="rId116" Type="http://schemas.openxmlformats.org/officeDocument/2006/relationships/customXml" Target="../ink/ink58.xml"/><Relationship Id="rId137" Type="http://schemas.openxmlformats.org/officeDocument/2006/relationships/image" Target="../media/image1000.png"/><Relationship Id="rId158" Type="http://schemas.openxmlformats.org/officeDocument/2006/relationships/customXml" Target="../ink/ink79.xml"/><Relationship Id="rId302" Type="http://schemas.openxmlformats.org/officeDocument/2006/relationships/customXml" Target="../ink/ink151.xml"/><Relationship Id="rId323" Type="http://schemas.openxmlformats.org/officeDocument/2006/relationships/image" Target="../media/image1930.png"/><Relationship Id="rId344" Type="http://schemas.openxmlformats.org/officeDocument/2006/relationships/customXml" Target="../ink/ink172.xml"/><Relationship Id="rId20" Type="http://schemas.openxmlformats.org/officeDocument/2006/relationships/customXml" Target="../ink/ink10.xml"/><Relationship Id="rId41" Type="http://schemas.openxmlformats.org/officeDocument/2006/relationships/image" Target="../media/image5210.png"/><Relationship Id="rId62" Type="http://schemas.openxmlformats.org/officeDocument/2006/relationships/customXml" Target="../ink/ink31.xml"/><Relationship Id="rId83" Type="http://schemas.openxmlformats.org/officeDocument/2006/relationships/image" Target="../media/image730.png"/><Relationship Id="rId179" Type="http://schemas.openxmlformats.org/officeDocument/2006/relationships/image" Target="../media/image1210.png"/><Relationship Id="rId365" Type="http://schemas.openxmlformats.org/officeDocument/2006/relationships/image" Target="../media/image2140.png"/><Relationship Id="rId386" Type="http://schemas.openxmlformats.org/officeDocument/2006/relationships/customXml" Target="../ink/ink193.xml"/><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image" Target="../media/image1440.png"/><Relationship Id="rId246" Type="http://schemas.openxmlformats.org/officeDocument/2006/relationships/customXml" Target="../ink/ink123.xml"/><Relationship Id="rId267" Type="http://schemas.openxmlformats.org/officeDocument/2006/relationships/image" Target="../media/image1650.png"/><Relationship Id="rId288" Type="http://schemas.openxmlformats.org/officeDocument/2006/relationships/customXml" Target="../ink/ink144.xml"/><Relationship Id="rId411" Type="http://schemas.openxmlformats.org/officeDocument/2006/relationships/image" Target="../media/image2370.png"/><Relationship Id="rId432" Type="http://schemas.openxmlformats.org/officeDocument/2006/relationships/customXml" Target="../ink/ink216.xml"/><Relationship Id="rId453" Type="http://schemas.openxmlformats.org/officeDocument/2006/relationships/image" Target="../media/image2580.png"/><Relationship Id="rId106" Type="http://schemas.openxmlformats.org/officeDocument/2006/relationships/customXml" Target="../ink/ink53.xml"/><Relationship Id="rId127" Type="http://schemas.openxmlformats.org/officeDocument/2006/relationships/image" Target="../media/image950.png"/><Relationship Id="rId313" Type="http://schemas.openxmlformats.org/officeDocument/2006/relationships/image" Target="../media/image1880.png"/><Relationship Id="rId10" Type="http://schemas.openxmlformats.org/officeDocument/2006/relationships/customXml" Target="../ink/ink5.xml"/><Relationship Id="rId31" Type="http://schemas.openxmlformats.org/officeDocument/2006/relationships/image" Target="../media/image4710.png"/><Relationship Id="rId52" Type="http://schemas.openxmlformats.org/officeDocument/2006/relationships/customXml" Target="../ink/ink26.xml"/><Relationship Id="rId73" Type="http://schemas.openxmlformats.org/officeDocument/2006/relationships/image" Target="../media/image680.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1160.png"/><Relationship Id="rId334" Type="http://schemas.openxmlformats.org/officeDocument/2006/relationships/customXml" Target="../ink/ink167.xml"/><Relationship Id="rId355" Type="http://schemas.openxmlformats.org/officeDocument/2006/relationships/image" Target="../media/image2090.png"/><Relationship Id="rId376" Type="http://schemas.openxmlformats.org/officeDocument/2006/relationships/customXml" Target="../ink/ink188.xml"/><Relationship Id="rId397" Type="http://schemas.openxmlformats.org/officeDocument/2006/relationships/image" Target="../media/image2300.png"/><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media/image1390.png"/><Relationship Id="rId236" Type="http://schemas.openxmlformats.org/officeDocument/2006/relationships/customXml" Target="../ink/ink118.xml"/><Relationship Id="rId257" Type="http://schemas.openxmlformats.org/officeDocument/2006/relationships/image" Target="../media/image1600.png"/><Relationship Id="rId278" Type="http://schemas.openxmlformats.org/officeDocument/2006/relationships/customXml" Target="../ink/ink139.xml"/><Relationship Id="rId401" Type="http://schemas.openxmlformats.org/officeDocument/2006/relationships/image" Target="../media/image2320.png"/><Relationship Id="rId422" Type="http://schemas.openxmlformats.org/officeDocument/2006/relationships/customXml" Target="../ink/ink211.xml"/><Relationship Id="rId443" Type="http://schemas.openxmlformats.org/officeDocument/2006/relationships/image" Target="../media/image2530.png"/><Relationship Id="rId464" Type="http://schemas.openxmlformats.org/officeDocument/2006/relationships/customXml" Target="../ink/ink232.xml"/><Relationship Id="rId303" Type="http://schemas.openxmlformats.org/officeDocument/2006/relationships/image" Target="../media/image1830.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image" Target="../media/image2040.png"/><Relationship Id="rId387" Type="http://schemas.openxmlformats.org/officeDocument/2006/relationships/image" Target="../media/image2250.png"/><Relationship Id="rId191" Type="http://schemas.openxmlformats.org/officeDocument/2006/relationships/image" Target="../media/image1270.png"/><Relationship Id="rId205" Type="http://schemas.openxmlformats.org/officeDocument/2006/relationships/image" Target="../media/image1340.png"/><Relationship Id="rId247" Type="http://schemas.openxmlformats.org/officeDocument/2006/relationships/image" Target="../media/image1550.png"/><Relationship Id="rId412" Type="http://schemas.openxmlformats.org/officeDocument/2006/relationships/customXml" Target="../ink/ink206.xml"/><Relationship Id="rId107" Type="http://schemas.openxmlformats.org/officeDocument/2006/relationships/image" Target="../media/image850.png"/><Relationship Id="rId289" Type="http://schemas.openxmlformats.org/officeDocument/2006/relationships/image" Target="../media/image1760.png"/><Relationship Id="rId454" Type="http://schemas.openxmlformats.org/officeDocument/2006/relationships/customXml" Target="../ink/ink227.xml"/><Relationship Id="rId11" Type="http://schemas.openxmlformats.org/officeDocument/2006/relationships/image" Target="../media/image3710.png"/><Relationship Id="rId53" Type="http://schemas.openxmlformats.org/officeDocument/2006/relationships/image" Target="../media/image5810.png"/><Relationship Id="rId149" Type="http://schemas.openxmlformats.org/officeDocument/2006/relationships/image" Target="../media/image1060.png"/><Relationship Id="rId314" Type="http://schemas.openxmlformats.org/officeDocument/2006/relationships/customXml" Target="../ink/ink157.xml"/><Relationship Id="rId356" Type="http://schemas.openxmlformats.org/officeDocument/2006/relationships/customXml" Target="../ink/ink178.xml"/><Relationship Id="rId398" Type="http://schemas.openxmlformats.org/officeDocument/2006/relationships/customXml" Target="../ink/ink199.xml"/><Relationship Id="rId95" Type="http://schemas.openxmlformats.org/officeDocument/2006/relationships/image" Target="../media/image790.png"/><Relationship Id="rId160" Type="http://schemas.openxmlformats.org/officeDocument/2006/relationships/customXml" Target="../ink/ink80.xml"/><Relationship Id="rId216" Type="http://schemas.openxmlformats.org/officeDocument/2006/relationships/customXml" Target="../ink/ink108.xml"/><Relationship Id="rId423" Type="http://schemas.openxmlformats.org/officeDocument/2006/relationships/image" Target="../media/image2430.png"/><Relationship Id="rId258" Type="http://schemas.openxmlformats.org/officeDocument/2006/relationships/customXml" Target="../ink/ink129.xml"/><Relationship Id="rId465" Type="http://schemas.openxmlformats.org/officeDocument/2006/relationships/image" Target="../media/image2640.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1940.png"/><Relationship Id="rId367" Type="http://schemas.openxmlformats.org/officeDocument/2006/relationships/image" Target="../media/image2150.png"/><Relationship Id="rId171" Type="http://schemas.openxmlformats.org/officeDocument/2006/relationships/image" Target="../media/image1170.png"/><Relationship Id="rId227" Type="http://schemas.openxmlformats.org/officeDocument/2006/relationships/image" Target="../media/image1450.png"/><Relationship Id="rId269" Type="http://schemas.openxmlformats.org/officeDocument/2006/relationships/image" Target="../media/image1660.png"/><Relationship Id="rId434" Type="http://schemas.openxmlformats.org/officeDocument/2006/relationships/customXml" Target="../ink/ink217.xml"/><Relationship Id="rId33" Type="http://schemas.openxmlformats.org/officeDocument/2006/relationships/image" Target="../media/image4810.png"/><Relationship Id="rId129" Type="http://schemas.openxmlformats.org/officeDocument/2006/relationships/image" Target="../media/image960.png"/><Relationship Id="rId280" Type="http://schemas.openxmlformats.org/officeDocument/2006/relationships/customXml" Target="../ink/ink140.xml"/><Relationship Id="rId336" Type="http://schemas.openxmlformats.org/officeDocument/2006/relationships/customXml" Target="../ink/ink168.xml"/><Relationship Id="rId75" Type="http://schemas.openxmlformats.org/officeDocument/2006/relationships/image" Target="../media/image690.png"/><Relationship Id="rId140" Type="http://schemas.openxmlformats.org/officeDocument/2006/relationships/customXml" Target="../ink/ink70.xml"/><Relationship Id="rId182" Type="http://schemas.openxmlformats.org/officeDocument/2006/relationships/customXml" Target="../ink/ink91.xml"/><Relationship Id="rId378" Type="http://schemas.openxmlformats.org/officeDocument/2006/relationships/customXml" Target="../ink/ink189.xml"/><Relationship Id="rId403" Type="http://schemas.openxmlformats.org/officeDocument/2006/relationships/image" Target="../media/image2330.png"/><Relationship Id="rId6" Type="http://schemas.openxmlformats.org/officeDocument/2006/relationships/customXml" Target="../ink/ink3.xml"/><Relationship Id="rId238" Type="http://schemas.openxmlformats.org/officeDocument/2006/relationships/customXml" Target="../ink/ink119.xml"/><Relationship Id="rId445" Type="http://schemas.openxmlformats.org/officeDocument/2006/relationships/image" Target="../media/image2540.png"/><Relationship Id="rId291" Type="http://schemas.openxmlformats.org/officeDocument/2006/relationships/image" Target="../media/image1770.png"/><Relationship Id="rId305" Type="http://schemas.openxmlformats.org/officeDocument/2006/relationships/image" Target="../media/image1840.png"/><Relationship Id="rId347" Type="http://schemas.openxmlformats.org/officeDocument/2006/relationships/image" Target="../media/image2050.png"/><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1070.png"/><Relationship Id="rId389" Type="http://schemas.openxmlformats.org/officeDocument/2006/relationships/image" Target="../media/image2260.png"/><Relationship Id="rId193" Type="http://schemas.openxmlformats.org/officeDocument/2006/relationships/image" Target="../media/image1280.png"/><Relationship Id="rId207" Type="http://schemas.openxmlformats.org/officeDocument/2006/relationships/image" Target="../media/image1350.png"/><Relationship Id="rId249" Type="http://schemas.openxmlformats.org/officeDocument/2006/relationships/image" Target="../media/image1560.png"/><Relationship Id="rId414" Type="http://schemas.openxmlformats.org/officeDocument/2006/relationships/customXml" Target="../ink/ink207.xml"/><Relationship Id="rId456" Type="http://schemas.openxmlformats.org/officeDocument/2006/relationships/customXml" Target="../ink/ink228.xml"/><Relationship Id="rId13" Type="http://schemas.openxmlformats.org/officeDocument/2006/relationships/image" Target="../media/image3810.png"/><Relationship Id="rId109" Type="http://schemas.openxmlformats.org/officeDocument/2006/relationships/image" Target="../media/image860.png"/><Relationship Id="rId260" Type="http://schemas.openxmlformats.org/officeDocument/2006/relationships/customXml" Target="../ink/ink130.xml"/><Relationship Id="rId316" Type="http://schemas.openxmlformats.org/officeDocument/2006/relationships/customXml" Target="../ink/ink158.xml"/><Relationship Id="rId55" Type="http://schemas.openxmlformats.org/officeDocument/2006/relationships/image" Target="../media/image5910.png"/><Relationship Id="rId97" Type="http://schemas.openxmlformats.org/officeDocument/2006/relationships/image" Target="../media/image800.png"/><Relationship Id="rId120" Type="http://schemas.openxmlformats.org/officeDocument/2006/relationships/customXml" Target="../ink/ink60.xml"/><Relationship Id="rId358" Type="http://schemas.openxmlformats.org/officeDocument/2006/relationships/customXml" Target="../ink/ink179.xml"/><Relationship Id="rId162" Type="http://schemas.openxmlformats.org/officeDocument/2006/relationships/customXml" Target="../ink/ink81.xml"/><Relationship Id="rId218" Type="http://schemas.openxmlformats.org/officeDocument/2006/relationships/customXml" Target="../ink/ink109.xml"/><Relationship Id="rId425" Type="http://schemas.openxmlformats.org/officeDocument/2006/relationships/image" Target="../media/image2440.png"/><Relationship Id="rId467" Type="http://schemas.openxmlformats.org/officeDocument/2006/relationships/image" Target="../media/image2650.png"/><Relationship Id="rId271" Type="http://schemas.openxmlformats.org/officeDocument/2006/relationships/image" Target="../media/image1670.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970.png"/><Relationship Id="rId327" Type="http://schemas.openxmlformats.org/officeDocument/2006/relationships/image" Target="../media/image1950.png"/><Relationship Id="rId369" Type="http://schemas.openxmlformats.org/officeDocument/2006/relationships/image" Target="../media/image2160.png"/><Relationship Id="rId173" Type="http://schemas.openxmlformats.org/officeDocument/2006/relationships/image" Target="../media/image1180.png"/><Relationship Id="rId229" Type="http://schemas.openxmlformats.org/officeDocument/2006/relationships/image" Target="../media/image1460.png"/><Relationship Id="rId380" Type="http://schemas.openxmlformats.org/officeDocument/2006/relationships/customXml" Target="../ink/ink190.xml"/><Relationship Id="rId436" Type="http://schemas.openxmlformats.org/officeDocument/2006/relationships/customXml" Target="../ink/ink218.xml"/><Relationship Id="rId240" Type="http://schemas.openxmlformats.org/officeDocument/2006/relationships/customXml" Target="../ink/ink120.xml"/><Relationship Id="rId35" Type="http://schemas.openxmlformats.org/officeDocument/2006/relationships/image" Target="../media/image4910.png"/><Relationship Id="rId77" Type="http://schemas.openxmlformats.org/officeDocument/2006/relationships/image" Target="../media/image700.png"/><Relationship Id="rId100" Type="http://schemas.openxmlformats.org/officeDocument/2006/relationships/customXml" Target="../ink/ink50.xml"/><Relationship Id="rId282" Type="http://schemas.openxmlformats.org/officeDocument/2006/relationships/customXml" Target="../ink/ink141.xml"/><Relationship Id="rId338" Type="http://schemas.openxmlformats.org/officeDocument/2006/relationships/customXml" Target="../ink/ink169.xml"/><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391" Type="http://schemas.openxmlformats.org/officeDocument/2006/relationships/image" Target="../media/image2270.png"/><Relationship Id="rId405" Type="http://schemas.openxmlformats.org/officeDocument/2006/relationships/image" Target="../media/image2340.png"/><Relationship Id="rId447" Type="http://schemas.openxmlformats.org/officeDocument/2006/relationships/image" Target="../media/image2550.png"/><Relationship Id="rId251" Type="http://schemas.openxmlformats.org/officeDocument/2006/relationships/image" Target="../media/image1570.png"/><Relationship Id="rId46" Type="http://schemas.openxmlformats.org/officeDocument/2006/relationships/customXml" Target="../ink/ink23.xml"/><Relationship Id="rId293" Type="http://schemas.openxmlformats.org/officeDocument/2006/relationships/image" Target="../media/image1780.png"/><Relationship Id="rId307" Type="http://schemas.openxmlformats.org/officeDocument/2006/relationships/image" Target="../media/image1850.png"/><Relationship Id="rId349" Type="http://schemas.openxmlformats.org/officeDocument/2006/relationships/image" Target="../media/image2060.png"/><Relationship Id="rId88" Type="http://schemas.openxmlformats.org/officeDocument/2006/relationships/customXml" Target="../ink/ink44.xml"/><Relationship Id="rId111" Type="http://schemas.openxmlformats.org/officeDocument/2006/relationships/image" Target="../media/image870.png"/><Relationship Id="rId153" Type="http://schemas.openxmlformats.org/officeDocument/2006/relationships/image" Target="../media/image1080.png"/><Relationship Id="rId195" Type="http://schemas.openxmlformats.org/officeDocument/2006/relationships/image" Target="../media/image1290.png"/><Relationship Id="rId209" Type="http://schemas.openxmlformats.org/officeDocument/2006/relationships/image" Target="../media/image1360.png"/><Relationship Id="rId360" Type="http://schemas.openxmlformats.org/officeDocument/2006/relationships/customXml" Target="../ink/ink180.xml"/><Relationship Id="rId416" Type="http://schemas.openxmlformats.org/officeDocument/2006/relationships/customXml" Target="../ink/ink208.xml"/><Relationship Id="rId220" Type="http://schemas.openxmlformats.org/officeDocument/2006/relationships/customXml" Target="../ink/ink110.xml"/><Relationship Id="rId458" Type="http://schemas.openxmlformats.org/officeDocument/2006/relationships/customXml" Target="../ink/ink229.xml"/><Relationship Id="rId15" Type="http://schemas.openxmlformats.org/officeDocument/2006/relationships/image" Target="../media/image3910.png"/><Relationship Id="rId57" Type="http://schemas.openxmlformats.org/officeDocument/2006/relationships/image" Target="../media/image601.png"/><Relationship Id="rId262" Type="http://schemas.openxmlformats.org/officeDocument/2006/relationships/customXml" Target="../ink/ink131.xml"/><Relationship Id="rId318" Type="http://schemas.openxmlformats.org/officeDocument/2006/relationships/customXml" Target="../ink/ink159.xml"/><Relationship Id="rId99" Type="http://schemas.openxmlformats.org/officeDocument/2006/relationships/image" Target="../media/image810.png"/><Relationship Id="rId122" Type="http://schemas.openxmlformats.org/officeDocument/2006/relationships/customXml" Target="../ink/ink61.xml"/><Relationship Id="rId164" Type="http://schemas.openxmlformats.org/officeDocument/2006/relationships/customXml" Target="../ink/ink82.xml"/><Relationship Id="rId371" Type="http://schemas.openxmlformats.org/officeDocument/2006/relationships/image" Target="../media/image2170.png"/><Relationship Id="rId427" Type="http://schemas.openxmlformats.org/officeDocument/2006/relationships/image" Target="../media/image2450.png"/><Relationship Id="rId469" Type="http://schemas.openxmlformats.org/officeDocument/2006/relationships/image" Target="../media/image2660.png"/><Relationship Id="rId26" Type="http://schemas.openxmlformats.org/officeDocument/2006/relationships/customXml" Target="../ink/ink13.xml"/><Relationship Id="rId231" Type="http://schemas.openxmlformats.org/officeDocument/2006/relationships/image" Target="../media/image1470.png"/><Relationship Id="rId273" Type="http://schemas.openxmlformats.org/officeDocument/2006/relationships/image" Target="../media/image1680.png"/><Relationship Id="rId329" Type="http://schemas.openxmlformats.org/officeDocument/2006/relationships/image" Target="../media/image1960.png"/><Relationship Id="rId68" Type="http://schemas.openxmlformats.org/officeDocument/2006/relationships/customXml" Target="../ink/ink34.xml"/><Relationship Id="rId133" Type="http://schemas.openxmlformats.org/officeDocument/2006/relationships/image" Target="../media/image980.png"/><Relationship Id="rId175" Type="http://schemas.openxmlformats.org/officeDocument/2006/relationships/image" Target="../media/image1190.png"/><Relationship Id="rId340" Type="http://schemas.openxmlformats.org/officeDocument/2006/relationships/customXml" Target="../ink/ink170.xml"/><Relationship Id="rId200" Type="http://schemas.openxmlformats.org/officeDocument/2006/relationships/customXml" Target="../ink/ink100.xml"/><Relationship Id="rId382" Type="http://schemas.openxmlformats.org/officeDocument/2006/relationships/customXml" Target="../ink/ink191.xml"/><Relationship Id="rId438" Type="http://schemas.openxmlformats.org/officeDocument/2006/relationships/customXml" Target="../ink/ink219.xml"/><Relationship Id="rId242" Type="http://schemas.openxmlformats.org/officeDocument/2006/relationships/customXml" Target="../ink/ink121.xml"/><Relationship Id="rId284" Type="http://schemas.openxmlformats.org/officeDocument/2006/relationships/customXml" Target="../ink/ink142.xml"/><Relationship Id="rId37" Type="http://schemas.openxmlformats.org/officeDocument/2006/relationships/image" Target="../media/image5010.png"/><Relationship Id="rId79" Type="http://schemas.openxmlformats.org/officeDocument/2006/relationships/image" Target="../media/image710.png"/><Relationship Id="rId102" Type="http://schemas.openxmlformats.org/officeDocument/2006/relationships/customXml" Target="../ink/ink51.xml"/><Relationship Id="rId144" Type="http://schemas.openxmlformats.org/officeDocument/2006/relationships/customXml" Target="../ink/ink72.xml"/><Relationship Id="rId90" Type="http://schemas.openxmlformats.org/officeDocument/2006/relationships/customXml" Target="../ink/ink45.xml"/><Relationship Id="rId186" Type="http://schemas.openxmlformats.org/officeDocument/2006/relationships/customXml" Target="../ink/ink93.xml"/><Relationship Id="rId351" Type="http://schemas.openxmlformats.org/officeDocument/2006/relationships/image" Target="../media/image2070.png"/><Relationship Id="rId393" Type="http://schemas.openxmlformats.org/officeDocument/2006/relationships/image" Target="../media/image2280.png"/><Relationship Id="rId407" Type="http://schemas.openxmlformats.org/officeDocument/2006/relationships/image" Target="../media/image2350.png"/><Relationship Id="rId449" Type="http://schemas.openxmlformats.org/officeDocument/2006/relationships/image" Target="../media/image2560.png"/><Relationship Id="rId211" Type="http://schemas.openxmlformats.org/officeDocument/2006/relationships/image" Target="../media/image1370.png"/><Relationship Id="rId253" Type="http://schemas.openxmlformats.org/officeDocument/2006/relationships/image" Target="../media/image1580.png"/><Relationship Id="rId295" Type="http://schemas.openxmlformats.org/officeDocument/2006/relationships/image" Target="../media/image1790.png"/><Relationship Id="rId309" Type="http://schemas.openxmlformats.org/officeDocument/2006/relationships/image" Target="../media/image1860.png"/><Relationship Id="rId460" Type="http://schemas.openxmlformats.org/officeDocument/2006/relationships/customXml" Target="../ink/ink230.xml"/><Relationship Id="rId48" Type="http://schemas.openxmlformats.org/officeDocument/2006/relationships/customXml" Target="../ink/ink24.xml"/><Relationship Id="rId113" Type="http://schemas.openxmlformats.org/officeDocument/2006/relationships/image" Target="../media/image880.png"/><Relationship Id="rId320" Type="http://schemas.openxmlformats.org/officeDocument/2006/relationships/customXml" Target="../ink/ink160.xml"/><Relationship Id="rId155" Type="http://schemas.openxmlformats.org/officeDocument/2006/relationships/image" Target="../media/image1090.png"/><Relationship Id="rId197" Type="http://schemas.openxmlformats.org/officeDocument/2006/relationships/image" Target="../media/image1300.png"/><Relationship Id="rId362" Type="http://schemas.openxmlformats.org/officeDocument/2006/relationships/customXml" Target="../ink/ink181.xml"/><Relationship Id="rId418" Type="http://schemas.openxmlformats.org/officeDocument/2006/relationships/customXml" Target="../ink/ink209.xml"/><Relationship Id="rId222" Type="http://schemas.openxmlformats.org/officeDocument/2006/relationships/customXml" Target="../ink/ink111.xml"/><Relationship Id="rId264" Type="http://schemas.openxmlformats.org/officeDocument/2006/relationships/customXml" Target="../ink/ink132.xml"/><Relationship Id="rId471" Type="http://schemas.openxmlformats.org/officeDocument/2006/relationships/image" Target="../media/image2670.png"/><Relationship Id="rId17" Type="http://schemas.openxmlformats.org/officeDocument/2006/relationships/image" Target="../media/image4010.png"/><Relationship Id="rId59" Type="http://schemas.openxmlformats.org/officeDocument/2006/relationships/image" Target="../media/image610.png"/><Relationship Id="rId124" Type="http://schemas.openxmlformats.org/officeDocument/2006/relationships/customXml" Target="../ink/ink62.xml"/><Relationship Id="rId70" Type="http://schemas.openxmlformats.org/officeDocument/2006/relationships/customXml" Target="../ink/ink35.xml"/><Relationship Id="rId166" Type="http://schemas.openxmlformats.org/officeDocument/2006/relationships/customXml" Target="../ink/ink83.xml"/><Relationship Id="rId331" Type="http://schemas.openxmlformats.org/officeDocument/2006/relationships/image" Target="../media/image1970.png"/><Relationship Id="rId373" Type="http://schemas.openxmlformats.org/officeDocument/2006/relationships/image" Target="../media/image2180.png"/><Relationship Id="rId429" Type="http://schemas.openxmlformats.org/officeDocument/2006/relationships/image" Target="../media/image2460.png"/><Relationship Id="rId1" Type="http://schemas.openxmlformats.org/officeDocument/2006/relationships/slideLayout" Target="../slideLayouts/slideLayout2.xml"/><Relationship Id="rId233" Type="http://schemas.openxmlformats.org/officeDocument/2006/relationships/image" Target="../media/image1480.png"/><Relationship Id="rId440" Type="http://schemas.openxmlformats.org/officeDocument/2006/relationships/customXml" Target="../ink/ink220.xml"/><Relationship Id="rId28" Type="http://schemas.openxmlformats.org/officeDocument/2006/relationships/customXml" Target="../ink/ink14.xml"/><Relationship Id="rId275" Type="http://schemas.openxmlformats.org/officeDocument/2006/relationships/image" Target="../media/image1690.png"/><Relationship Id="rId300" Type="http://schemas.openxmlformats.org/officeDocument/2006/relationships/customXml" Target="../ink/ink150.xml"/><Relationship Id="rId81" Type="http://schemas.openxmlformats.org/officeDocument/2006/relationships/image" Target="../media/image720.png"/><Relationship Id="rId135" Type="http://schemas.openxmlformats.org/officeDocument/2006/relationships/image" Target="../media/image990.png"/><Relationship Id="rId177" Type="http://schemas.openxmlformats.org/officeDocument/2006/relationships/image" Target="../media/image1200.png"/><Relationship Id="rId342" Type="http://schemas.openxmlformats.org/officeDocument/2006/relationships/customXml" Target="../ink/ink171.xml"/><Relationship Id="rId384" Type="http://schemas.openxmlformats.org/officeDocument/2006/relationships/customXml" Target="../ink/ink192.xml"/><Relationship Id="rId202" Type="http://schemas.openxmlformats.org/officeDocument/2006/relationships/customXml" Target="../ink/ink101.xml"/><Relationship Id="rId244" Type="http://schemas.openxmlformats.org/officeDocument/2006/relationships/customXml" Target="../ink/ink122.xml"/><Relationship Id="rId39" Type="http://schemas.openxmlformats.org/officeDocument/2006/relationships/image" Target="../media/image5110.png"/><Relationship Id="rId286" Type="http://schemas.openxmlformats.org/officeDocument/2006/relationships/customXml" Target="../ink/ink143.xml"/><Relationship Id="rId451" Type="http://schemas.openxmlformats.org/officeDocument/2006/relationships/image" Target="../media/image2570.png"/><Relationship Id="rId50" Type="http://schemas.openxmlformats.org/officeDocument/2006/relationships/customXml" Target="../ink/ink25.xml"/><Relationship Id="rId104" Type="http://schemas.openxmlformats.org/officeDocument/2006/relationships/customXml" Target="../ink/ink52.xml"/><Relationship Id="rId146" Type="http://schemas.openxmlformats.org/officeDocument/2006/relationships/customXml" Target="../ink/ink73.xml"/><Relationship Id="rId188" Type="http://schemas.openxmlformats.org/officeDocument/2006/relationships/customXml" Target="../ink/ink94.xml"/><Relationship Id="rId311" Type="http://schemas.openxmlformats.org/officeDocument/2006/relationships/image" Target="../media/image1870.png"/><Relationship Id="rId353" Type="http://schemas.openxmlformats.org/officeDocument/2006/relationships/image" Target="../media/image2080.png"/><Relationship Id="rId395" Type="http://schemas.openxmlformats.org/officeDocument/2006/relationships/image" Target="../media/image2290.png"/><Relationship Id="rId409" Type="http://schemas.openxmlformats.org/officeDocument/2006/relationships/image" Target="../media/image2360.png"/><Relationship Id="rId92" Type="http://schemas.openxmlformats.org/officeDocument/2006/relationships/customXml" Target="../ink/ink46.xml"/><Relationship Id="rId213" Type="http://schemas.openxmlformats.org/officeDocument/2006/relationships/image" Target="../media/image1380.png"/><Relationship Id="rId420" Type="http://schemas.openxmlformats.org/officeDocument/2006/relationships/customXml" Target="../ink/ink210.xml"/><Relationship Id="rId255" Type="http://schemas.openxmlformats.org/officeDocument/2006/relationships/image" Target="../media/image1590.png"/><Relationship Id="rId297" Type="http://schemas.openxmlformats.org/officeDocument/2006/relationships/image" Target="../media/image1800.png"/><Relationship Id="rId462" Type="http://schemas.openxmlformats.org/officeDocument/2006/relationships/customXml" Target="../ink/ink231.xml"/><Relationship Id="rId115" Type="http://schemas.openxmlformats.org/officeDocument/2006/relationships/image" Target="../media/image890.png"/><Relationship Id="rId157" Type="http://schemas.openxmlformats.org/officeDocument/2006/relationships/image" Target="../media/image1100.png"/><Relationship Id="rId322" Type="http://schemas.openxmlformats.org/officeDocument/2006/relationships/customXml" Target="../ink/ink161.xml"/><Relationship Id="rId364" Type="http://schemas.openxmlformats.org/officeDocument/2006/relationships/customXml" Target="../ink/ink182.xml"/><Relationship Id="rId61" Type="http://schemas.openxmlformats.org/officeDocument/2006/relationships/image" Target="../media/image620.png"/><Relationship Id="rId199" Type="http://schemas.openxmlformats.org/officeDocument/2006/relationships/image" Target="../media/image1310.png"/></Relationships>
</file>

<file path=ppt/slides/_rels/slide11.xml.rels><?xml version="1.0" encoding="UTF-8" standalone="yes"?>
<Relationships xmlns="http://schemas.openxmlformats.org/package/2006/relationships"><Relationship Id="rId117" Type="http://schemas.openxmlformats.org/officeDocument/2006/relationships/image" Target="../media/image3250.png"/><Relationship Id="rId299" Type="http://schemas.openxmlformats.org/officeDocument/2006/relationships/image" Target="../media/image416.png"/><Relationship Id="rId21" Type="http://schemas.openxmlformats.org/officeDocument/2006/relationships/image" Target="../media/image2770.png"/><Relationship Id="rId63" Type="http://schemas.openxmlformats.org/officeDocument/2006/relationships/image" Target="../media/image2980.png"/><Relationship Id="rId159" Type="http://schemas.openxmlformats.org/officeDocument/2006/relationships/image" Target="../media/image3460.png"/><Relationship Id="rId170" Type="http://schemas.openxmlformats.org/officeDocument/2006/relationships/customXml" Target="../ink/ink320.xml"/><Relationship Id="rId226" Type="http://schemas.openxmlformats.org/officeDocument/2006/relationships/customXml" Target="../ink/ink348.xml"/><Relationship Id="rId268" Type="http://schemas.openxmlformats.org/officeDocument/2006/relationships/customXml" Target="../ink/ink369.xml"/><Relationship Id="rId32" Type="http://schemas.openxmlformats.org/officeDocument/2006/relationships/customXml" Target="../ink/ink251.xml"/><Relationship Id="rId74" Type="http://schemas.openxmlformats.org/officeDocument/2006/relationships/customXml" Target="../ink/ink272.xml"/><Relationship Id="rId128" Type="http://schemas.openxmlformats.org/officeDocument/2006/relationships/customXml" Target="../ink/ink299.xml"/><Relationship Id="rId5" Type="http://schemas.openxmlformats.org/officeDocument/2006/relationships/image" Target="../media/image2690.png"/><Relationship Id="rId181" Type="http://schemas.openxmlformats.org/officeDocument/2006/relationships/image" Target="../media/image3570.png"/><Relationship Id="rId237" Type="http://schemas.openxmlformats.org/officeDocument/2006/relationships/image" Target="../media/image385.png"/><Relationship Id="rId279" Type="http://schemas.openxmlformats.org/officeDocument/2006/relationships/image" Target="../media/image406.png"/><Relationship Id="rId43" Type="http://schemas.openxmlformats.org/officeDocument/2006/relationships/image" Target="../media/image2880.png"/><Relationship Id="rId139" Type="http://schemas.openxmlformats.org/officeDocument/2006/relationships/image" Target="../media/image3360.png"/><Relationship Id="rId290" Type="http://schemas.openxmlformats.org/officeDocument/2006/relationships/customXml" Target="../ink/ink380.xml"/><Relationship Id="rId85" Type="http://schemas.openxmlformats.org/officeDocument/2006/relationships/image" Target="../media/image3090.png"/><Relationship Id="rId150" Type="http://schemas.openxmlformats.org/officeDocument/2006/relationships/customXml" Target="../ink/ink310.xml"/><Relationship Id="rId192" Type="http://schemas.openxmlformats.org/officeDocument/2006/relationships/customXml" Target="../ink/ink331.xml"/><Relationship Id="rId206" Type="http://schemas.openxmlformats.org/officeDocument/2006/relationships/customXml" Target="../ink/ink338.xml"/><Relationship Id="rId248" Type="http://schemas.openxmlformats.org/officeDocument/2006/relationships/customXml" Target="../ink/ink359.xml"/><Relationship Id="rId12" Type="http://schemas.openxmlformats.org/officeDocument/2006/relationships/customXml" Target="../ink/ink241.xml"/><Relationship Id="rId108" Type="http://schemas.openxmlformats.org/officeDocument/2006/relationships/customXml" Target="../ink/ink289.xml"/><Relationship Id="rId54" Type="http://schemas.openxmlformats.org/officeDocument/2006/relationships/customXml" Target="../ink/ink262.xml"/><Relationship Id="rId96" Type="http://schemas.openxmlformats.org/officeDocument/2006/relationships/customXml" Target="../ink/ink283.xml"/><Relationship Id="rId161" Type="http://schemas.openxmlformats.org/officeDocument/2006/relationships/image" Target="../media/image3470.png"/><Relationship Id="rId217" Type="http://schemas.openxmlformats.org/officeDocument/2006/relationships/image" Target="../media/image375.png"/><Relationship Id="rId6" Type="http://schemas.openxmlformats.org/officeDocument/2006/relationships/customXml" Target="../ink/ink238.xml"/><Relationship Id="rId238" Type="http://schemas.openxmlformats.org/officeDocument/2006/relationships/customXml" Target="../ink/ink354.xml"/><Relationship Id="rId259" Type="http://schemas.openxmlformats.org/officeDocument/2006/relationships/image" Target="../media/image396.png"/><Relationship Id="rId23" Type="http://schemas.openxmlformats.org/officeDocument/2006/relationships/image" Target="../media/image2780.png"/><Relationship Id="rId119" Type="http://schemas.openxmlformats.org/officeDocument/2006/relationships/image" Target="../media/image3260.png"/><Relationship Id="rId270" Type="http://schemas.openxmlformats.org/officeDocument/2006/relationships/customXml" Target="../ink/ink370.xml"/><Relationship Id="rId291" Type="http://schemas.openxmlformats.org/officeDocument/2006/relationships/image" Target="../media/image412.png"/><Relationship Id="rId44" Type="http://schemas.openxmlformats.org/officeDocument/2006/relationships/customXml" Target="../ink/ink257.xml"/><Relationship Id="rId65" Type="http://schemas.openxmlformats.org/officeDocument/2006/relationships/image" Target="../media/image2990.png"/><Relationship Id="rId86" Type="http://schemas.openxmlformats.org/officeDocument/2006/relationships/customXml" Target="../ink/ink278.xml"/><Relationship Id="rId130" Type="http://schemas.openxmlformats.org/officeDocument/2006/relationships/customXml" Target="../ink/ink300.xml"/><Relationship Id="rId151" Type="http://schemas.openxmlformats.org/officeDocument/2006/relationships/image" Target="../media/image3420.png"/><Relationship Id="rId172" Type="http://schemas.openxmlformats.org/officeDocument/2006/relationships/customXml" Target="../ink/ink321.xml"/><Relationship Id="rId193" Type="http://schemas.openxmlformats.org/officeDocument/2006/relationships/image" Target="../media/image3630.png"/><Relationship Id="rId207" Type="http://schemas.openxmlformats.org/officeDocument/2006/relationships/image" Target="../media/image370.png"/><Relationship Id="rId228" Type="http://schemas.openxmlformats.org/officeDocument/2006/relationships/customXml" Target="../ink/ink349.xml"/><Relationship Id="rId249" Type="http://schemas.openxmlformats.org/officeDocument/2006/relationships/image" Target="../media/image391.png"/><Relationship Id="rId13" Type="http://schemas.openxmlformats.org/officeDocument/2006/relationships/image" Target="../media/image2730.png"/><Relationship Id="rId109" Type="http://schemas.openxmlformats.org/officeDocument/2006/relationships/image" Target="../media/image3210.png"/><Relationship Id="rId260" Type="http://schemas.openxmlformats.org/officeDocument/2006/relationships/customXml" Target="../ink/ink365.xml"/><Relationship Id="rId281" Type="http://schemas.openxmlformats.org/officeDocument/2006/relationships/image" Target="../media/image407.png"/><Relationship Id="rId34" Type="http://schemas.openxmlformats.org/officeDocument/2006/relationships/customXml" Target="../ink/ink252.xml"/><Relationship Id="rId55" Type="http://schemas.openxmlformats.org/officeDocument/2006/relationships/image" Target="../media/image2940.png"/><Relationship Id="rId76" Type="http://schemas.openxmlformats.org/officeDocument/2006/relationships/customXml" Target="../ink/ink273.xml"/><Relationship Id="rId97" Type="http://schemas.openxmlformats.org/officeDocument/2006/relationships/image" Target="../media/image3150.png"/><Relationship Id="rId120" Type="http://schemas.openxmlformats.org/officeDocument/2006/relationships/customXml" Target="../ink/ink295.xml"/><Relationship Id="rId141" Type="http://schemas.openxmlformats.org/officeDocument/2006/relationships/image" Target="../media/image3370.png"/><Relationship Id="rId7" Type="http://schemas.openxmlformats.org/officeDocument/2006/relationships/image" Target="../media/image2700.png"/><Relationship Id="rId162" Type="http://schemas.openxmlformats.org/officeDocument/2006/relationships/customXml" Target="../ink/ink316.xml"/><Relationship Id="rId183" Type="http://schemas.openxmlformats.org/officeDocument/2006/relationships/image" Target="../media/image3580.png"/><Relationship Id="rId218" Type="http://schemas.openxmlformats.org/officeDocument/2006/relationships/customXml" Target="../ink/ink344.xml"/><Relationship Id="rId239" Type="http://schemas.openxmlformats.org/officeDocument/2006/relationships/image" Target="../media/image386.png"/><Relationship Id="rId250" Type="http://schemas.openxmlformats.org/officeDocument/2006/relationships/customXml" Target="../ink/ink360.xml"/><Relationship Id="rId271" Type="http://schemas.openxmlformats.org/officeDocument/2006/relationships/image" Target="../media/image402.png"/><Relationship Id="rId292" Type="http://schemas.openxmlformats.org/officeDocument/2006/relationships/customXml" Target="../ink/ink381.xml"/><Relationship Id="rId24" Type="http://schemas.openxmlformats.org/officeDocument/2006/relationships/customXml" Target="../ink/ink247.xml"/><Relationship Id="rId45" Type="http://schemas.openxmlformats.org/officeDocument/2006/relationships/image" Target="../media/image2890.png"/><Relationship Id="rId66" Type="http://schemas.openxmlformats.org/officeDocument/2006/relationships/customXml" Target="../ink/ink268.xml"/><Relationship Id="rId87" Type="http://schemas.openxmlformats.org/officeDocument/2006/relationships/image" Target="../media/image3100.png"/><Relationship Id="rId110" Type="http://schemas.openxmlformats.org/officeDocument/2006/relationships/customXml" Target="../ink/ink290.xml"/><Relationship Id="rId131" Type="http://schemas.openxmlformats.org/officeDocument/2006/relationships/image" Target="../media/image3320.png"/><Relationship Id="rId152" Type="http://schemas.openxmlformats.org/officeDocument/2006/relationships/customXml" Target="../ink/ink311.xml"/><Relationship Id="rId173" Type="http://schemas.openxmlformats.org/officeDocument/2006/relationships/image" Target="../media/image3530.png"/><Relationship Id="rId194" Type="http://schemas.openxmlformats.org/officeDocument/2006/relationships/customXml" Target="../ink/ink332.xml"/><Relationship Id="rId208" Type="http://schemas.openxmlformats.org/officeDocument/2006/relationships/customXml" Target="../ink/ink339.xml"/><Relationship Id="rId229" Type="http://schemas.openxmlformats.org/officeDocument/2006/relationships/image" Target="../media/image381.png"/><Relationship Id="rId240" Type="http://schemas.openxmlformats.org/officeDocument/2006/relationships/customXml" Target="../ink/ink355.xml"/><Relationship Id="rId261" Type="http://schemas.openxmlformats.org/officeDocument/2006/relationships/image" Target="../media/image397.png"/><Relationship Id="rId14" Type="http://schemas.openxmlformats.org/officeDocument/2006/relationships/customXml" Target="../ink/ink242.xml"/><Relationship Id="rId35" Type="http://schemas.openxmlformats.org/officeDocument/2006/relationships/image" Target="../media/image2840.png"/><Relationship Id="rId56" Type="http://schemas.openxmlformats.org/officeDocument/2006/relationships/customXml" Target="../ink/ink263.xml"/><Relationship Id="rId77" Type="http://schemas.openxmlformats.org/officeDocument/2006/relationships/image" Target="../media/image3050.png"/><Relationship Id="rId100" Type="http://schemas.openxmlformats.org/officeDocument/2006/relationships/customXml" Target="../ink/ink285.xml"/><Relationship Id="rId282" Type="http://schemas.openxmlformats.org/officeDocument/2006/relationships/customXml" Target="../ink/ink376.xml"/><Relationship Id="rId8" Type="http://schemas.openxmlformats.org/officeDocument/2006/relationships/customXml" Target="../ink/ink239.xml"/><Relationship Id="rId98" Type="http://schemas.openxmlformats.org/officeDocument/2006/relationships/customXml" Target="../ink/ink284.xml"/><Relationship Id="rId121" Type="http://schemas.openxmlformats.org/officeDocument/2006/relationships/image" Target="../media/image3270.png"/><Relationship Id="rId142" Type="http://schemas.openxmlformats.org/officeDocument/2006/relationships/customXml" Target="../ink/ink306.xml"/><Relationship Id="rId163" Type="http://schemas.openxmlformats.org/officeDocument/2006/relationships/image" Target="../media/image3480.png"/><Relationship Id="rId184" Type="http://schemas.openxmlformats.org/officeDocument/2006/relationships/customXml" Target="../ink/ink327.xml"/><Relationship Id="rId219" Type="http://schemas.openxmlformats.org/officeDocument/2006/relationships/image" Target="../media/image376.png"/><Relationship Id="rId230" Type="http://schemas.openxmlformats.org/officeDocument/2006/relationships/customXml" Target="../ink/ink350.xml"/><Relationship Id="rId251" Type="http://schemas.openxmlformats.org/officeDocument/2006/relationships/image" Target="../media/image392.png"/><Relationship Id="rId25" Type="http://schemas.openxmlformats.org/officeDocument/2006/relationships/image" Target="../media/image2790.png"/><Relationship Id="rId46" Type="http://schemas.openxmlformats.org/officeDocument/2006/relationships/customXml" Target="../ink/ink258.xml"/><Relationship Id="rId67" Type="http://schemas.openxmlformats.org/officeDocument/2006/relationships/image" Target="../media/image3000.png"/><Relationship Id="rId272" Type="http://schemas.openxmlformats.org/officeDocument/2006/relationships/customXml" Target="../ink/ink371.xml"/><Relationship Id="rId293" Type="http://schemas.openxmlformats.org/officeDocument/2006/relationships/image" Target="../media/image413.png"/><Relationship Id="rId88" Type="http://schemas.openxmlformats.org/officeDocument/2006/relationships/customXml" Target="../ink/ink279.xml"/><Relationship Id="rId111" Type="http://schemas.openxmlformats.org/officeDocument/2006/relationships/image" Target="../media/image3220.png"/><Relationship Id="rId132" Type="http://schemas.openxmlformats.org/officeDocument/2006/relationships/customXml" Target="../ink/ink301.xml"/><Relationship Id="rId153" Type="http://schemas.openxmlformats.org/officeDocument/2006/relationships/image" Target="../media/image3430.png"/><Relationship Id="rId174" Type="http://schemas.openxmlformats.org/officeDocument/2006/relationships/customXml" Target="../ink/ink322.xml"/><Relationship Id="rId195" Type="http://schemas.openxmlformats.org/officeDocument/2006/relationships/image" Target="../media/image3640.png"/><Relationship Id="rId209" Type="http://schemas.openxmlformats.org/officeDocument/2006/relationships/image" Target="../media/image371.png"/><Relationship Id="rId220" Type="http://schemas.openxmlformats.org/officeDocument/2006/relationships/customXml" Target="../ink/ink345.xml"/><Relationship Id="rId241" Type="http://schemas.openxmlformats.org/officeDocument/2006/relationships/image" Target="../media/image387.png"/><Relationship Id="rId15" Type="http://schemas.openxmlformats.org/officeDocument/2006/relationships/image" Target="../media/image2740.png"/><Relationship Id="rId36" Type="http://schemas.openxmlformats.org/officeDocument/2006/relationships/customXml" Target="../ink/ink253.xml"/><Relationship Id="rId57" Type="http://schemas.openxmlformats.org/officeDocument/2006/relationships/image" Target="../media/image2950.png"/><Relationship Id="rId262" Type="http://schemas.openxmlformats.org/officeDocument/2006/relationships/customXml" Target="../ink/ink366.xml"/><Relationship Id="rId283" Type="http://schemas.openxmlformats.org/officeDocument/2006/relationships/image" Target="../media/image408.png"/><Relationship Id="rId78" Type="http://schemas.openxmlformats.org/officeDocument/2006/relationships/customXml" Target="../ink/ink274.xml"/><Relationship Id="rId99" Type="http://schemas.openxmlformats.org/officeDocument/2006/relationships/image" Target="../media/image3160.png"/><Relationship Id="rId101" Type="http://schemas.openxmlformats.org/officeDocument/2006/relationships/image" Target="../media/image3170.png"/><Relationship Id="rId122" Type="http://schemas.openxmlformats.org/officeDocument/2006/relationships/customXml" Target="../ink/ink296.xml"/><Relationship Id="rId143" Type="http://schemas.openxmlformats.org/officeDocument/2006/relationships/image" Target="../media/image3380.png"/><Relationship Id="rId164" Type="http://schemas.openxmlformats.org/officeDocument/2006/relationships/customXml" Target="../ink/ink317.xml"/><Relationship Id="rId185" Type="http://schemas.openxmlformats.org/officeDocument/2006/relationships/image" Target="../media/image3590.png"/><Relationship Id="rId9" Type="http://schemas.openxmlformats.org/officeDocument/2006/relationships/image" Target="../media/image2710.png"/><Relationship Id="rId210" Type="http://schemas.openxmlformats.org/officeDocument/2006/relationships/customXml" Target="../ink/ink340.xml"/><Relationship Id="rId26" Type="http://schemas.openxmlformats.org/officeDocument/2006/relationships/customXml" Target="../ink/ink248.xml"/><Relationship Id="rId231" Type="http://schemas.openxmlformats.org/officeDocument/2006/relationships/image" Target="../media/image382.png"/><Relationship Id="rId252" Type="http://schemas.openxmlformats.org/officeDocument/2006/relationships/customXml" Target="../ink/ink361.xml"/><Relationship Id="rId273" Type="http://schemas.openxmlformats.org/officeDocument/2006/relationships/image" Target="../media/image403.png"/><Relationship Id="rId294" Type="http://schemas.openxmlformats.org/officeDocument/2006/relationships/customXml" Target="../ink/ink382.xml"/><Relationship Id="rId47" Type="http://schemas.openxmlformats.org/officeDocument/2006/relationships/image" Target="../media/image2900.png"/><Relationship Id="rId68" Type="http://schemas.openxmlformats.org/officeDocument/2006/relationships/customXml" Target="../ink/ink269.xml"/><Relationship Id="rId89" Type="http://schemas.openxmlformats.org/officeDocument/2006/relationships/image" Target="../media/image3110.png"/><Relationship Id="rId112" Type="http://schemas.openxmlformats.org/officeDocument/2006/relationships/customXml" Target="../ink/ink291.xml"/><Relationship Id="rId133" Type="http://schemas.openxmlformats.org/officeDocument/2006/relationships/image" Target="../media/image3330.png"/><Relationship Id="rId154" Type="http://schemas.openxmlformats.org/officeDocument/2006/relationships/customXml" Target="../ink/ink312.xml"/><Relationship Id="rId175" Type="http://schemas.openxmlformats.org/officeDocument/2006/relationships/image" Target="../media/image3540.png"/><Relationship Id="rId196" Type="http://schemas.openxmlformats.org/officeDocument/2006/relationships/customXml" Target="../ink/ink333.xml"/><Relationship Id="rId200" Type="http://schemas.openxmlformats.org/officeDocument/2006/relationships/customXml" Target="../ink/ink335.xml"/><Relationship Id="rId16" Type="http://schemas.openxmlformats.org/officeDocument/2006/relationships/customXml" Target="../ink/ink243.xml"/><Relationship Id="rId221" Type="http://schemas.openxmlformats.org/officeDocument/2006/relationships/image" Target="../media/image377.png"/><Relationship Id="rId242" Type="http://schemas.openxmlformats.org/officeDocument/2006/relationships/customXml" Target="../ink/ink356.xml"/><Relationship Id="rId263" Type="http://schemas.openxmlformats.org/officeDocument/2006/relationships/image" Target="../media/image398.png"/><Relationship Id="rId284" Type="http://schemas.openxmlformats.org/officeDocument/2006/relationships/customXml" Target="../ink/ink377.xml"/><Relationship Id="rId37" Type="http://schemas.openxmlformats.org/officeDocument/2006/relationships/image" Target="../media/image2850.png"/><Relationship Id="rId58" Type="http://schemas.openxmlformats.org/officeDocument/2006/relationships/customXml" Target="../ink/ink264.xml"/><Relationship Id="rId79" Type="http://schemas.openxmlformats.org/officeDocument/2006/relationships/image" Target="../media/image3060.png"/><Relationship Id="rId102" Type="http://schemas.openxmlformats.org/officeDocument/2006/relationships/customXml" Target="../ink/ink286.xml"/><Relationship Id="rId123" Type="http://schemas.openxmlformats.org/officeDocument/2006/relationships/image" Target="../media/image3280.png"/><Relationship Id="rId144" Type="http://schemas.openxmlformats.org/officeDocument/2006/relationships/customXml" Target="../ink/ink307.xml"/><Relationship Id="rId90" Type="http://schemas.openxmlformats.org/officeDocument/2006/relationships/customXml" Target="../ink/ink280.xml"/><Relationship Id="rId165" Type="http://schemas.openxmlformats.org/officeDocument/2006/relationships/image" Target="../media/image3490.png"/><Relationship Id="rId186" Type="http://schemas.openxmlformats.org/officeDocument/2006/relationships/customXml" Target="../ink/ink328.xml"/><Relationship Id="rId211" Type="http://schemas.openxmlformats.org/officeDocument/2006/relationships/image" Target="../media/image372.png"/><Relationship Id="rId232" Type="http://schemas.openxmlformats.org/officeDocument/2006/relationships/customXml" Target="../ink/ink351.xml"/><Relationship Id="rId253" Type="http://schemas.openxmlformats.org/officeDocument/2006/relationships/image" Target="../media/image393.png"/><Relationship Id="rId274" Type="http://schemas.openxmlformats.org/officeDocument/2006/relationships/customXml" Target="../ink/ink372.xml"/><Relationship Id="rId295" Type="http://schemas.openxmlformats.org/officeDocument/2006/relationships/image" Target="../media/image414.png"/><Relationship Id="rId27" Type="http://schemas.openxmlformats.org/officeDocument/2006/relationships/image" Target="../media/image2800.png"/><Relationship Id="rId48" Type="http://schemas.openxmlformats.org/officeDocument/2006/relationships/customXml" Target="../ink/ink259.xml"/><Relationship Id="rId69" Type="http://schemas.openxmlformats.org/officeDocument/2006/relationships/image" Target="../media/image3010.png"/><Relationship Id="rId113" Type="http://schemas.openxmlformats.org/officeDocument/2006/relationships/image" Target="../media/image3230.png"/><Relationship Id="rId134" Type="http://schemas.openxmlformats.org/officeDocument/2006/relationships/customXml" Target="../ink/ink302.xml"/><Relationship Id="rId80" Type="http://schemas.openxmlformats.org/officeDocument/2006/relationships/customXml" Target="../ink/ink275.xml"/><Relationship Id="rId155" Type="http://schemas.openxmlformats.org/officeDocument/2006/relationships/image" Target="../media/image3440.png"/><Relationship Id="rId176" Type="http://schemas.openxmlformats.org/officeDocument/2006/relationships/customXml" Target="../ink/ink323.xml"/><Relationship Id="rId197" Type="http://schemas.openxmlformats.org/officeDocument/2006/relationships/image" Target="../media/image3650.png"/><Relationship Id="rId201" Type="http://schemas.openxmlformats.org/officeDocument/2006/relationships/image" Target="../media/image367.png"/><Relationship Id="rId222" Type="http://schemas.openxmlformats.org/officeDocument/2006/relationships/customXml" Target="../ink/ink346.xml"/><Relationship Id="rId243" Type="http://schemas.openxmlformats.org/officeDocument/2006/relationships/image" Target="../media/image388.png"/><Relationship Id="rId264" Type="http://schemas.openxmlformats.org/officeDocument/2006/relationships/customXml" Target="../ink/ink367.xml"/><Relationship Id="rId285" Type="http://schemas.openxmlformats.org/officeDocument/2006/relationships/image" Target="../media/image409.png"/><Relationship Id="rId17" Type="http://schemas.openxmlformats.org/officeDocument/2006/relationships/image" Target="../media/image2750.png"/><Relationship Id="rId38" Type="http://schemas.openxmlformats.org/officeDocument/2006/relationships/customXml" Target="../ink/ink254.xml"/><Relationship Id="rId59" Type="http://schemas.openxmlformats.org/officeDocument/2006/relationships/image" Target="../media/image2960.png"/><Relationship Id="rId103" Type="http://schemas.openxmlformats.org/officeDocument/2006/relationships/image" Target="../media/image3180.png"/><Relationship Id="rId124" Type="http://schemas.openxmlformats.org/officeDocument/2006/relationships/customXml" Target="../ink/ink297.xml"/><Relationship Id="rId70" Type="http://schemas.openxmlformats.org/officeDocument/2006/relationships/customXml" Target="../ink/ink270.xml"/><Relationship Id="rId91" Type="http://schemas.openxmlformats.org/officeDocument/2006/relationships/image" Target="../media/image3120.png"/><Relationship Id="rId145" Type="http://schemas.openxmlformats.org/officeDocument/2006/relationships/image" Target="../media/image3390.png"/><Relationship Id="rId166" Type="http://schemas.openxmlformats.org/officeDocument/2006/relationships/customXml" Target="../ink/ink318.xml"/><Relationship Id="rId187" Type="http://schemas.openxmlformats.org/officeDocument/2006/relationships/image" Target="../media/image3600.png"/><Relationship Id="rId1" Type="http://schemas.openxmlformats.org/officeDocument/2006/relationships/slideLayout" Target="../slideLayouts/slideLayout2.xml"/><Relationship Id="rId212" Type="http://schemas.openxmlformats.org/officeDocument/2006/relationships/customXml" Target="../ink/ink341.xml"/><Relationship Id="rId233" Type="http://schemas.openxmlformats.org/officeDocument/2006/relationships/image" Target="../media/image383.png"/><Relationship Id="rId254" Type="http://schemas.openxmlformats.org/officeDocument/2006/relationships/customXml" Target="../ink/ink362.xml"/><Relationship Id="rId28" Type="http://schemas.openxmlformats.org/officeDocument/2006/relationships/customXml" Target="../ink/ink249.xml"/><Relationship Id="rId49" Type="http://schemas.openxmlformats.org/officeDocument/2006/relationships/image" Target="../media/image2910.png"/><Relationship Id="rId114" Type="http://schemas.openxmlformats.org/officeDocument/2006/relationships/customXml" Target="../ink/ink292.xml"/><Relationship Id="rId275" Type="http://schemas.openxmlformats.org/officeDocument/2006/relationships/image" Target="../media/image404.png"/><Relationship Id="rId296" Type="http://schemas.openxmlformats.org/officeDocument/2006/relationships/customXml" Target="../ink/ink383.xml"/><Relationship Id="rId300" Type="http://schemas.openxmlformats.org/officeDocument/2006/relationships/customXml" Target="../ink/ink385.xml"/><Relationship Id="rId60" Type="http://schemas.openxmlformats.org/officeDocument/2006/relationships/customXml" Target="../ink/ink265.xml"/><Relationship Id="rId81" Type="http://schemas.openxmlformats.org/officeDocument/2006/relationships/image" Target="../media/image3070.png"/><Relationship Id="rId135" Type="http://schemas.openxmlformats.org/officeDocument/2006/relationships/image" Target="../media/image3340.png"/><Relationship Id="rId156" Type="http://schemas.openxmlformats.org/officeDocument/2006/relationships/customXml" Target="../ink/ink313.xml"/><Relationship Id="rId177" Type="http://schemas.openxmlformats.org/officeDocument/2006/relationships/image" Target="../media/image3550.png"/><Relationship Id="rId198" Type="http://schemas.openxmlformats.org/officeDocument/2006/relationships/customXml" Target="../ink/ink334.xml"/><Relationship Id="rId202" Type="http://schemas.openxmlformats.org/officeDocument/2006/relationships/customXml" Target="../ink/ink336.xml"/><Relationship Id="rId223" Type="http://schemas.openxmlformats.org/officeDocument/2006/relationships/image" Target="../media/image378.png"/><Relationship Id="rId244" Type="http://schemas.openxmlformats.org/officeDocument/2006/relationships/customXml" Target="../ink/ink357.xml"/><Relationship Id="rId18" Type="http://schemas.openxmlformats.org/officeDocument/2006/relationships/customXml" Target="../ink/ink244.xml"/><Relationship Id="rId39" Type="http://schemas.openxmlformats.org/officeDocument/2006/relationships/image" Target="../media/image2860.png"/><Relationship Id="rId265" Type="http://schemas.openxmlformats.org/officeDocument/2006/relationships/image" Target="../media/image399.png"/><Relationship Id="rId286" Type="http://schemas.openxmlformats.org/officeDocument/2006/relationships/customXml" Target="../ink/ink378.xml"/><Relationship Id="rId50" Type="http://schemas.openxmlformats.org/officeDocument/2006/relationships/customXml" Target="../ink/ink260.xml"/><Relationship Id="rId104" Type="http://schemas.openxmlformats.org/officeDocument/2006/relationships/customXml" Target="../ink/ink287.xml"/><Relationship Id="rId125" Type="http://schemas.openxmlformats.org/officeDocument/2006/relationships/image" Target="../media/image3290.png"/><Relationship Id="rId146" Type="http://schemas.openxmlformats.org/officeDocument/2006/relationships/customXml" Target="../ink/ink308.xml"/><Relationship Id="rId167" Type="http://schemas.openxmlformats.org/officeDocument/2006/relationships/image" Target="../media/image3500.png"/><Relationship Id="rId188" Type="http://schemas.openxmlformats.org/officeDocument/2006/relationships/customXml" Target="../ink/ink329.xml"/><Relationship Id="rId71" Type="http://schemas.openxmlformats.org/officeDocument/2006/relationships/image" Target="../media/image3020.png"/><Relationship Id="rId92" Type="http://schemas.openxmlformats.org/officeDocument/2006/relationships/customXml" Target="../ink/ink281.xml"/><Relationship Id="rId213" Type="http://schemas.openxmlformats.org/officeDocument/2006/relationships/image" Target="../media/image373.png"/><Relationship Id="rId234" Type="http://schemas.openxmlformats.org/officeDocument/2006/relationships/customXml" Target="../ink/ink352.xml"/><Relationship Id="rId2" Type="http://schemas.openxmlformats.org/officeDocument/2006/relationships/customXml" Target="../ink/ink236.xml"/><Relationship Id="rId29" Type="http://schemas.openxmlformats.org/officeDocument/2006/relationships/image" Target="../media/image2810.png"/><Relationship Id="rId255" Type="http://schemas.openxmlformats.org/officeDocument/2006/relationships/image" Target="../media/image394.png"/><Relationship Id="rId276" Type="http://schemas.openxmlformats.org/officeDocument/2006/relationships/customXml" Target="../ink/ink373.xml"/><Relationship Id="rId297" Type="http://schemas.openxmlformats.org/officeDocument/2006/relationships/image" Target="../media/image415.png"/><Relationship Id="rId40" Type="http://schemas.openxmlformats.org/officeDocument/2006/relationships/customXml" Target="../ink/ink255.xml"/><Relationship Id="rId115" Type="http://schemas.openxmlformats.org/officeDocument/2006/relationships/image" Target="../media/image3240.png"/><Relationship Id="rId136" Type="http://schemas.openxmlformats.org/officeDocument/2006/relationships/customXml" Target="../ink/ink303.xml"/><Relationship Id="rId157" Type="http://schemas.openxmlformats.org/officeDocument/2006/relationships/image" Target="../media/image3450.png"/><Relationship Id="rId178" Type="http://schemas.openxmlformats.org/officeDocument/2006/relationships/customXml" Target="../ink/ink324.xml"/><Relationship Id="rId301" Type="http://schemas.openxmlformats.org/officeDocument/2006/relationships/image" Target="../media/image417.png"/><Relationship Id="rId61" Type="http://schemas.openxmlformats.org/officeDocument/2006/relationships/image" Target="../media/image2970.png"/><Relationship Id="rId82" Type="http://schemas.openxmlformats.org/officeDocument/2006/relationships/customXml" Target="../ink/ink276.xml"/><Relationship Id="rId199" Type="http://schemas.openxmlformats.org/officeDocument/2006/relationships/image" Target="../media/image3660.png"/><Relationship Id="rId203" Type="http://schemas.openxmlformats.org/officeDocument/2006/relationships/image" Target="../media/image368.png"/><Relationship Id="rId19" Type="http://schemas.openxmlformats.org/officeDocument/2006/relationships/image" Target="../media/image2760.png"/><Relationship Id="rId224" Type="http://schemas.openxmlformats.org/officeDocument/2006/relationships/customXml" Target="../ink/ink347.xml"/><Relationship Id="rId245" Type="http://schemas.openxmlformats.org/officeDocument/2006/relationships/image" Target="../media/image389.png"/><Relationship Id="rId266" Type="http://schemas.openxmlformats.org/officeDocument/2006/relationships/customXml" Target="../ink/ink368.xml"/><Relationship Id="rId287" Type="http://schemas.openxmlformats.org/officeDocument/2006/relationships/image" Target="../media/image410.png"/><Relationship Id="rId30" Type="http://schemas.openxmlformats.org/officeDocument/2006/relationships/customXml" Target="../ink/ink250.xml"/><Relationship Id="rId105" Type="http://schemas.openxmlformats.org/officeDocument/2006/relationships/image" Target="../media/image3190.png"/><Relationship Id="rId126" Type="http://schemas.openxmlformats.org/officeDocument/2006/relationships/customXml" Target="../ink/ink298.xml"/><Relationship Id="rId147" Type="http://schemas.openxmlformats.org/officeDocument/2006/relationships/image" Target="../media/image3400.png"/><Relationship Id="rId168" Type="http://schemas.openxmlformats.org/officeDocument/2006/relationships/customXml" Target="../ink/ink319.xml"/><Relationship Id="rId51" Type="http://schemas.openxmlformats.org/officeDocument/2006/relationships/image" Target="../media/image2920.png"/><Relationship Id="rId72" Type="http://schemas.openxmlformats.org/officeDocument/2006/relationships/customXml" Target="../ink/ink271.xml"/><Relationship Id="rId93" Type="http://schemas.openxmlformats.org/officeDocument/2006/relationships/image" Target="../media/image3130.png"/><Relationship Id="rId189" Type="http://schemas.openxmlformats.org/officeDocument/2006/relationships/image" Target="../media/image3611.png"/><Relationship Id="rId3" Type="http://schemas.openxmlformats.org/officeDocument/2006/relationships/image" Target="../media/image2680.png"/><Relationship Id="rId214" Type="http://schemas.openxmlformats.org/officeDocument/2006/relationships/customXml" Target="../ink/ink342.xml"/><Relationship Id="rId235" Type="http://schemas.openxmlformats.org/officeDocument/2006/relationships/image" Target="../media/image384.png"/><Relationship Id="rId256" Type="http://schemas.openxmlformats.org/officeDocument/2006/relationships/customXml" Target="../ink/ink363.xml"/><Relationship Id="rId277" Type="http://schemas.openxmlformats.org/officeDocument/2006/relationships/image" Target="../media/image405.png"/><Relationship Id="rId298" Type="http://schemas.openxmlformats.org/officeDocument/2006/relationships/customXml" Target="../ink/ink384.xml"/><Relationship Id="rId116" Type="http://schemas.openxmlformats.org/officeDocument/2006/relationships/customXml" Target="../ink/ink293.xml"/><Relationship Id="rId137" Type="http://schemas.openxmlformats.org/officeDocument/2006/relationships/image" Target="../media/image3350.png"/><Relationship Id="rId158" Type="http://schemas.openxmlformats.org/officeDocument/2006/relationships/customXml" Target="../ink/ink314.xml"/><Relationship Id="rId302" Type="http://schemas.openxmlformats.org/officeDocument/2006/relationships/customXml" Target="../ink/ink386.xml"/><Relationship Id="rId20" Type="http://schemas.openxmlformats.org/officeDocument/2006/relationships/customXml" Target="../ink/ink245.xml"/><Relationship Id="rId41" Type="http://schemas.openxmlformats.org/officeDocument/2006/relationships/image" Target="../media/image2870.png"/><Relationship Id="rId62" Type="http://schemas.openxmlformats.org/officeDocument/2006/relationships/customXml" Target="../ink/ink266.xml"/><Relationship Id="rId83" Type="http://schemas.openxmlformats.org/officeDocument/2006/relationships/image" Target="../media/image3080.png"/><Relationship Id="rId179" Type="http://schemas.openxmlformats.org/officeDocument/2006/relationships/image" Target="../media/image3560.png"/><Relationship Id="rId190" Type="http://schemas.openxmlformats.org/officeDocument/2006/relationships/customXml" Target="../ink/ink330.xml"/><Relationship Id="rId204" Type="http://schemas.openxmlformats.org/officeDocument/2006/relationships/customXml" Target="../ink/ink337.xml"/><Relationship Id="rId225" Type="http://schemas.openxmlformats.org/officeDocument/2006/relationships/image" Target="../media/image379.png"/><Relationship Id="rId246" Type="http://schemas.openxmlformats.org/officeDocument/2006/relationships/customXml" Target="../ink/ink358.xml"/><Relationship Id="rId267" Type="http://schemas.openxmlformats.org/officeDocument/2006/relationships/image" Target="../media/image400.png"/><Relationship Id="rId288" Type="http://schemas.openxmlformats.org/officeDocument/2006/relationships/customXml" Target="../ink/ink379.xml"/><Relationship Id="rId106" Type="http://schemas.openxmlformats.org/officeDocument/2006/relationships/customXml" Target="../ink/ink288.xml"/><Relationship Id="rId127" Type="http://schemas.openxmlformats.org/officeDocument/2006/relationships/image" Target="../media/image3300.png"/><Relationship Id="rId10" Type="http://schemas.openxmlformats.org/officeDocument/2006/relationships/customXml" Target="../ink/ink240.xml"/><Relationship Id="rId31" Type="http://schemas.openxmlformats.org/officeDocument/2006/relationships/image" Target="../media/image2820.png"/><Relationship Id="rId52" Type="http://schemas.openxmlformats.org/officeDocument/2006/relationships/customXml" Target="../ink/ink261.xml"/><Relationship Id="rId73" Type="http://schemas.openxmlformats.org/officeDocument/2006/relationships/image" Target="../media/image3030.png"/><Relationship Id="rId94" Type="http://schemas.openxmlformats.org/officeDocument/2006/relationships/customXml" Target="../ink/ink282.xml"/><Relationship Id="rId148" Type="http://schemas.openxmlformats.org/officeDocument/2006/relationships/customXml" Target="../ink/ink309.xml"/><Relationship Id="rId169" Type="http://schemas.openxmlformats.org/officeDocument/2006/relationships/image" Target="../media/image3511.png"/><Relationship Id="rId4" Type="http://schemas.openxmlformats.org/officeDocument/2006/relationships/customXml" Target="../ink/ink237.xml"/><Relationship Id="rId180" Type="http://schemas.openxmlformats.org/officeDocument/2006/relationships/customXml" Target="../ink/ink325.xml"/><Relationship Id="rId215" Type="http://schemas.openxmlformats.org/officeDocument/2006/relationships/image" Target="../media/image374.png"/><Relationship Id="rId236" Type="http://schemas.openxmlformats.org/officeDocument/2006/relationships/customXml" Target="../ink/ink353.xml"/><Relationship Id="rId257" Type="http://schemas.openxmlformats.org/officeDocument/2006/relationships/image" Target="../media/image395.png"/><Relationship Id="rId278" Type="http://schemas.openxmlformats.org/officeDocument/2006/relationships/customXml" Target="../ink/ink374.xml"/><Relationship Id="rId303" Type="http://schemas.openxmlformats.org/officeDocument/2006/relationships/image" Target="../media/image418.png"/><Relationship Id="rId42" Type="http://schemas.openxmlformats.org/officeDocument/2006/relationships/customXml" Target="../ink/ink256.xml"/><Relationship Id="rId84" Type="http://schemas.openxmlformats.org/officeDocument/2006/relationships/customXml" Target="../ink/ink277.xml"/><Relationship Id="rId138" Type="http://schemas.openxmlformats.org/officeDocument/2006/relationships/customXml" Target="../ink/ink304.xml"/><Relationship Id="rId191" Type="http://schemas.openxmlformats.org/officeDocument/2006/relationships/image" Target="../media/image3620.png"/><Relationship Id="rId205" Type="http://schemas.openxmlformats.org/officeDocument/2006/relationships/image" Target="../media/image369.png"/><Relationship Id="rId247" Type="http://schemas.openxmlformats.org/officeDocument/2006/relationships/image" Target="../media/image390.png"/><Relationship Id="rId107" Type="http://schemas.openxmlformats.org/officeDocument/2006/relationships/image" Target="../media/image3200.png"/><Relationship Id="rId289" Type="http://schemas.openxmlformats.org/officeDocument/2006/relationships/image" Target="../media/image411.png"/><Relationship Id="rId11" Type="http://schemas.openxmlformats.org/officeDocument/2006/relationships/image" Target="../media/image2720.png"/><Relationship Id="rId53" Type="http://schemas.openxmlformats.org/officeDocument/2006/relationships/image" Target="../media/image2930.png"/><Relationship Id="rId149" Type="http://schemas.openxmlformats.org/officeDocument/2006/relationships/image" Target="../media/image3411.png"/><Relationship Id="rId95" Type="http://schemas.openxmlformats.org/officeDocument/2006/relationships/image" Target="../media/image3140.png"/><Relationship Id="rId160" Type="http://schemas.openxmlformats.org/officeDocument/2006/relationships/customXml" Target="../ink/ink315.xml"/><Relationship Id="rId216" Type="http://schemas.openxmlformats.org/officeDocument/2006/relationships/customXml" Target="../ink/ink343.xml"/><Relationship Id="rId258" Type="http://schemas.openxmlformats.org/officeDocument/2006/relationships/customXml" Target="../ink/ink364.xml"/><Relationship Id="rId22" Type="http://schemas.openxmlformats.org/officeDocument/2006/relationships/customXml" Target="../ink/ink246.xml"/><Relationship Id="rId64" Type="http://schemas.openxmlformats.org/officeDocument/2006/relationships/customXml" Target="../ink/ink267.xml"/><Relationship Id="rId118" Type="http://schemas.openxmlformats.org/officeDocument/2006/relationships/customXml" Target="../ink/ink294.xml"/><Relationship Id="rId171" Type="http://schemas.openxmlformats.org/officeDocument/2006/relationships/image" Target="../media/image3520.png"/><Relationship Id="rId227" Type="http://schemas.openxmlformats.org/officeDocument/2006/relationships/image" Target="../media/image380.png"/><Relationship Id="rId269" Type="http://schemas.openxmlformats.org/officeDocument/2006/relationships/image" Target="../media/image401.png"/><Relationship Id="rId33" Type="http://schemas.openxmlformats.org/officeDocument/2006/relationships/image" Target="../media/image2830.png"/><Relationship Id="rId129" Type="http://schemas.openxmlformats.org/officeDocument/2006/relationships/image" Target="../media/image3311.png"/><Relationship Id="rId280" Type="http://schemas.openxmlformats.org/officeDocument/2006/relationships/customXml" Target="../ink/ink375.xml"/><Relationship Id="rId75" Type="http://schemas.openxmlformats.org/officeDocument/2006/relationships/image" Target="../media/image3040.png"/><Relationship Id="rId140" Type="http://schemas.openxmlformats.org/officeDocument/2006/relationships/customXml" Target="../ink/ink305.xml"/><Relationship Id="rId182" Type="http://schemas.openxmlformats.org/officeDocument/2006/relationships/customXml" Target="../ink/ink326.xml"/></Relationships>
</file>

<file path=ppt/slides/_rels/slide12.xml.rels><?xml version="1.0" encoding="UTF-8" standalone="yes"?>
<Relationships xmlns="http://schemas.openxmlformats.org/package/2006/relationships"><Relationship Id="rId117" Type="http://schemas.openxmlformats.org/officeDocument/2006/relationships/image" Target="../media/image476.png"/><Relationship Id="rId21" Type="http://schemas.openxmlformats.org/officeDocument/2006/relationships/image" Target="../media/image428.png"/><Relationship Id="rId63" Type="http://schemas.openxmlformats.org/officeDocument/2006/relationships/image" Target="../media/image449.png"/><Relationship Id="rId159" Type="http://schemas.openxmlformats.org/officeDocument/2006/relationships/image" Target="../media/image497.png"/><Relationship Id="rId170" Type="http://schemas.openxmlformats.org/officeDocument/2006/relationships/customXml" Target="../ink/ink471.xml"/><Relationship Id="rId226" Type="http://schemas.openxmlformats.org/officeDocument/2006/relationships/customXml" Target="../ink/ink499.xml"/><Relationship Id="rId268" Type="http://schemas.openxmlformats.org/officeDocument/2006/relationships/customXml" Target="../ink/ink520.xml"/><Relationship Id="rId32" Type="http://schemas.openxmlformats.org/officeDocument/2006/relationships/customXml" Target="../ink/ink402.xml"/><Relationship Id="rId74" Type="http://schemas.openxmlformats.org/officeDocument/2006/relationships/customXml" Target="../ink/ink423.xml"/><Relationship Id="rId128" Type="http://schemas.openxmlformats.org/officeDocument/2006/relationships/customXml" Target="../ink/ink450.xml"/><Relationship Id="rId5" Type="http://schemas.openxmlformats.org/officeDocument/2006/relationships/image" Target="../media/image420.png"/><Relationship Id="rId181" Type="http://schemas.openxmlformats.org/officeDocument/2006/relationships/image" Target="../media/image508.png"/><Relationship Id="rId237" Type="http://schemas.openxmlformats.org/officeDocument/2006/relationships/image" Target="../media/image536.png"/><Relationship Id="rId279" Type="http://schemas.openxmlformats.org/officeDocument/2006/relationships/image" Target="../media/image557.png"/><Relationship Id="rId43" Type="http://schemas.openxmlformats.org/officeDocument/2006/relationships/image" Target="../media/image439.png"/><Relationship Id="rId139" Type="http://schemas.openxmlformats.org/officeDocument/2006/relationships/image" Target="../media/image487.png"/><Relationship Id="rId290" Type="http://schemas.openxmlformats.org/officeDocument/2006/relationships/customXml" Target="../ink/ink531.xml"/><Relationship Id="rId85" Type="http://schemas.openxmlformats.org/officeDocument/2006/relationships/image" Target="../media/image460.png"/><Relationship Id="rId150" Type="http://schemas.openxmlformats.org/officeDocument/2006/relationships/customXml" Target="../ink/ink461.xml"/><Relationship Id="rId192" Type="http://schemas.openxmlformats.org/officeDocument/2006/relationships/customXml" Target="../ink/ink482.xml"/><Relationship Id="rId206" Type="http://schemas.openxmlformats.org/officeDocument/2006/relationships/customXml" Target="../ink/ink489.xml"/><Relationship Id="rId248" Type="http://schemas.openxmlformats.org/officeDocument/2006/relationships/customXml" Target="../ink/ink510.xml"/><Relationship Id="rId12" Type="http://schemas.openxmlformats.org/officeDocument/2006/relationships/customXml" Target="../ink/ink392.xml"/><Relationship Id="rId33" Type="http://schemas.openxmlformats.org/officeDocument/2006/relationships/image" Target="../media/image434.png"/><Relationship Id="rId108" Type="http://schemas.openxmlformats.org/officeDocument/2006/relationships/customXml" Target="../ink/ink440.xml"/><Relationship Id="rId129" Type="http://schemas.openxmlformats.org/officeDocument/2006/relationships/image" Target="../media/image482.png"/><Relationship Id="rId280" Type="http://schemas.openxmlformats.org/officeDocument/2006/relationships/customXml" Target="../ink/ink526.xml"/><Relationship Id="rId54" Type="http://schemas.openxmlformats.org/officeDocument/2006/relationships/customXml" Target="../ink/ink413.xml"/><Relationship Id="rId75" Type="http://schemas.openxmlformats.org/officeDocument/2006/relationships/image" Target="../media/image455.png"/><Relationship Id="rId96" Type="http://schemas.openxmlformats.org/officeDocument/2006/relationships/customXml" Target="../ink/ink434.xml"/><Relationship Id="rId140" Type="http://schemas.openxmlformats.org/officeDocument/2006/relationships/customXml" Target="../ink/ink456.xml"/><Relationship Id="rId161" Type="http://schemas.openxmlformats.org/officeDocument/2006/relationships/image" Target="../media/image498.png"/><Relationship Id="rId182" Type="http://schemas.openxmlformats.org/officeDocument/2006/relationships/customXml" Target="../ink/ink477.xml"/><Relationship Id="rId217" Type="http://schemas.openxmlformats.org/officeDocument/2006/relationships/image" Target="../media/image526.png"/><Relationship Id="rId6" Type="http://schemas.openxmlformats.org/officeDocument/2006/relationships/customXml" Target="../ink/ink389.xml"/><Relationship Id="rId238" Type="http://schemas.openxmlformats.org/officeDocument/2006/relationships/customXml" Target="../ink/ink505.xml"/><Relationship Id="rId259" Type="http://schemas.openxmlformats.org/officeDocument/2006/relationships/image" Target="../media/image547.png"/><Relationship Id="rId23" Type="http://schemas.openxmlformats.org/officeDocument/2006/relationships/image" Target="../media/image429.png"/><Relationship Id="rId119" Type="http://schemas.openxmlformats.org/officeDocument/2006/relationships/image" Target="../media/image477.png"/><Relationship Id="rId270" Type="http://schemas.openxmlformats.org/officeDocument/2006/relationships/customXml" Target="../ink/ink521.xml"/><Relationship Id="rId291" Type="http://schemas.openxmlformats.org/officeDocument/2006/relationships/image" Target="../media/image563.png"/><Relationship Id="rId44" Type="http://schemas.openxmlformats.org/officeDocument/2006/relationships/customXml" Target="../ink/ink408.xml"/><Relationship Id="rId65" Type="http://schemas.openxmlformats.org/officeDocument/2006/relationships/image" Target="../media/image450.png"/><Relationship Id="rId86" Type="http://schemas.openxmlformats.org/officeDocument/2006/relationships/customXml" Target="../ink/ink429.xml"/><Relationship Id="rId130" Type="http://schemas.openxmlformats.org/officeDocument/2006/relationships/customXml" Target="../ink/ink451.xml"/><Relationship Id="rId151" Type="http://schemas.openxmlformats.org/officeDocument/2006/relationships/image" Target="../media/image493.png"/><Relationship Id="rId172" Type="http://schemas.openxmlformats.org/officeDocument/2006/relationships/customXml" Target="../ink/ink472.xml"/><Relationship Id="rId193" Type="http://schemas.openxmlformats.org/officeDocument/2006/relationships/image" Target="../media/image514.png"/><Relationship Id="rId207" Type="http://schemas.openxmlformats.org/officeDocument/2006/relationships/image" Target="../media/image521.png"/><Relationship Id="rId228" Type="http://schemas.openxmlformats.org/officeDocument/2006/relationships/customXml" Target="../ink/ink500.xml"/><Relationship Id="rId249" Type="http://schemas.openxmlformats.org/officeDocument/2006/relationships/image" Target="../media/image542.png"/><Relationship Id="rId13" Type="http://schemas.openxmlformats.org/officeDocument/2006/relationships/image" Target="../media/image424.png"/><Relationship Id="rId109" Type="http://schemas.openxmlformats.org/officeDocument/2006/relationships/image" Target="../media/image472.png"/><Relationship Id="rId260" Type="http://schemas.openxmlformats.org/officeDocument/2006/relationships/customXml" Target="../ink/ink516.xml"/><Relationship Id="rId281" Type="http://schemas.openxmlformats.org/officeDocument/2006/relationships/image" Target="../media/image558.png"/><Relationship Id="rId34" Type="http://schemas.openxmlformats.org/officeDocument/2006/relationships/customXml" Target="../ink/ink403.xml"/><Relationship Id="rId55" Type="http://schemas.openxmlformats.org/officeDocument/2006/relationships/image" Target="../media/image445.png"/><Relationship Id="rId76" Type="http://schemas.openxmlformats.org/officeDocument/2006/relationships/customXml" Target="../ink/ink424.xml"/><Relationship Id="rId97" Type="http://schemas.openxmlformats.org/officeDocument/2006/relationships/image" Target="../media/image466.png"/><Relationship Id="rId120" Type="http://schemas.openxmlformats.org/officeDocument/2006/relationships/customXml" Target="../ink/ink446.xml"/><Relationship Id="rId141" Type="http://schemas.openxmlformats.org/officeDocument/2006/relationships/image" Target="../media/image488.png"/><Relationship Id="rId7" Type="http://schemas.openxmlformats.org/officeDocument/2006/relationships/image" Target="../media/image421.png"/><Relationship Id="rId162" Type="http://schemas.openxmlformats.org/officeDocument/2006/relationships/customXml" Target="../ink/ink467.xml"/><Relationship Id="rId183" Type="http://schemas.openxmlformats.org/officeDocument/2006/relationships/image" Target="../media/image509.png"/><Relationship Id="rId218" Type="http://schemas.openxmlformats.org/officeDocument/2006/relationships/customXml" Target="../ink/ink495.xml"/><Relationship Id="rId239" Type="http://schemas.openxmlformats.org/officeDocument/2006/relationships/image" Target="../media/image537.png"/><Relationship Id="rId250" Type="http://schemas.openxmlformats.org/officeDocument/2006/relationships/customXml" Target="../ink/ink511.xml"/><Relationship Id="rId271" Type="http://schemas.openxmlformats.org/officeDocument/2006/relationships/image" Target="../media/image553.png"/><Relationship Id="rId292" Type="http://schemas.openxmlformats.org/officeDocument/2006/relationships/customXml" Target="../ink/ink532.xml"/><Relationship Id="rId24" Type="http://schemas.openxmlformats.org/officeDocument/2006/relationships/customXml" Target="../ink/ink398.xml"/><Relationship Id="rId45" Type="http://schemas.openxmlformats.org/officeDocument/2006/relationships/image" Target="../media/image440.png"/><Relationship Id="rId66" Type="http://schemas.openxmlformats.org/officeDocument/2006/relationships/customXml" Target="../ink/ink419.xml"/><Relationship Id="rId87" Type="http://schemas.openxmlformats.org/officeDocument/2006/relationships/image" Target="../media/image461.png"/><Relationship Id="rId110" Type="http://schemas.openxmlformats.org/officeDocument/2006/relationships/customXml" Target="../ink/ink441.xml"/><Relationship Id="rId131" Type="http://schemas.openxmlformats.org/officeDocument/2006/relationships/image" Target="../media/image483.png"/><Relationship Id="rId152" Type="http://schemas.openxmlformats.org/officeDocument/2006/relationships/customXml" Target="../ink/ink462.xml"/><Relationship Id="rId173" Type="http://schemas.openxmlformats.org/officeDocument/2006/relationships/image" Target="../media/image504.png"/><Relationship Id="rId194" Type="http://schemas.openxmlformats.org/officeDocument/2006/relationships/customXml" Target="../ink/ink483.xml"/><Relationship Id="rId208" Type="http://schemas.openxmlformats.org/officeDocument/2006/relationships/customXml" Target="../ink/ink490.xml"/><Relationship Id="rId229" Type="http://schemas.openxmlformats.org/officeDocument/2006/relationships/image" Target="../media/image532.png"/><Relationship Id="rId240" Type="http://schemas.openxmlformats.org/officeDocument/2006/relationships/customXml" Target="../ink/ink506.xml"/><Relationship Id="rId261" Type="http://schemas.openxmlformats.org/officeDocument/2006/relationships/image" Target="../media/image548.png"/><Relationship Id="rId14" Type="http://schemas.openxmlformats.org/officeDocument/2006/relationships/customXml" Target="../ink/ink393.xml"/><Relationship Id="rId35" Type="http://schemas.openxmlformats.org/officeDocument/2006/relationships/image" Target="../media/image435.png"/><Relationship Id="rId56" Type="http://schemas.openxmlformats.org/officeDocument/2006/relationships/customXml" Target="../ink/ink414.xml"/><Relationship Id="rId77" Type="http://schemas.openxmlformats.org/officeDocument/2006/relationships/image" Target="../media/image456.png"/><Relationship Id="rId100" Type="http://schemas.openxmlformats.org/officeDocument/2006/relationships/customXml" Target="../ink/ink436.xml"/><Relationship Id="rId282" Type="http://schemas.openxmlformats.org/officeDocument/2006/relationships/customXml" Target="../ink/ink527.xml"/><Relationship Id="rId8" Type="http://schemas.openxmlformats.org/officeDocument/2006/relationships/customXml" Target="../ink/ink390.xml"/><Relationship Id="rId98" Type="http://schemas.openxmlformats.org/officeDocument/2006/relationships/customXml" Target="../ink/ink435.xml"/><Relationship Id="rId121" Type="http://schemas.openxmlformats.org/officeDocument/2006/relationships/image" Target="../media/image478.png"/><Relationship Id="rId142" Type="http://schemas.openxmlformats.org/officeDocument/2006/relationships/customXml" Target="../ink/ink457.xml"/><Relationship Id="rId163" Type="http://schemas.openxmlformats.org/officeDocument/2006/relationships/image" Target="../media/image499.png"/><Relationship Id="rId184" Type="http://schemas.openxmlformats.org/officeDocument/2006/relationships/customXml" Target="../ink/ink478.xml"/><Relationship Id="rId219" Type="http://schemas.openxmlformats.org/officeDocument/2006/relationships/image" Target="../media/image527.png"/><Relationship Id="rId230" Type="http://schemas.openxmlformats.org/officeDocument/2006/relationships/customXml" Target="../ink/ink501.xml"/><Relationship Id="rId251" Type="http://schemas.openxmlformats.org/officeDocument/2006/relationships/image" Target="../media/image543.png"/><Relationship Id="rId25" Type="http://schemas.openxmlformats.org/officeDocument/2006/relationships/image" Target="../media/image430.png"/><Relationship Id="rId46" Type="http://schemas.openxmlformats.org/officeDocument/2006/relationships/customXml" Target="../ink/ink409.xml"/><Relationship Id="rId67" Type="http://schemas.openxmlformats.org/officeDocument/2006/relationships/image" Target="../media/image451.png"/><Relationship Id="rId272" Type="http://schemas.openxmlformats.org/officeDocument/2006/relationships/customXml" Target="../ink/ink522.xml"/><Relationship Id="rId293" Type="http://schemas.openxmlformats.org/officeDocument/2006/relationships/image" Target="../media/image564.png"/><Relationship Id="rId88" Type="http://schemas.openxmlformats.org/officeDocument/2006/relationships/customXml" Target="../ink/ink430.xml"/><Relationship Id="rId111" Type="http://schemas.openxmlformats.org/officeDocument/2006/relationships/image" Target="../media/image473.png"/><Relationship Id="rId132" Type="http://schemas.openxmlformats.org/officeDocument/2006/relationships/customXml" Target="../ink/ink452.xml"/><Relationship Id="rId153" Type="http://schemas.openxmlformats.org/officeDocument/2006/relationships/image" Target="../media/image494.png"/><Relationship Id="rId174" Type="http://schemas.openxmlformats.org/officeDocument/2006/relationships/customXml" Target="../ink/ink473.xml"/><Relationship Id="rId195" Type="http://schemas.openxmlformats.org/officeDocument/2006/relationships/image" Target="../media/image515.png"/><Relationship Id="rId209" Type="http://schemas.openxmlformats.org/officeDocument/2006/relationships/image" Target="../media/image522.png"/><Relationship Id="rId220" Type="http://schemas.openxmlformats.org/officeDocument/2006/relationships/customXml" Target="../ink/ink496.xml"/><Relationship Id="rId241" Type="http://schemas.openxmlformats.org/officeDocument/2006/relationships/image" Target="../media/image538.png"/><Relationship Id="rId15" Type="http://schemas.openxmlformats.org/officeDocument/2006/relationships/image" Target="../media/image425.png"/><Relationship Id="rId36" Type="http://schemas.openxmlformats.org/officeDocument/2006/relationships/customXml" Target="../ink/ink404.xml"/><Relationship Id="rId57" Type="http://schemas.openxmlformats.org/officeDocument/2006/relationships/image" Target="../media/image446.png"/><Relationship Id="rId262" Type="http://schemas.openxmlformats.org/officeDocument/2006/relationships/customXml" Target="../ink/ink517.xml"/><Relationship Id="rId283" Type="http://schemas.openxmlformats.org/officeDocument/2006/relationships/image" Target="../media/image559.png"/><Relationship Id="rId78" Type="http://schemas.openxmlformats.org/officeDocument/2006/relationships/customXml" Target="../ink/ink425.xml"/><Relationship Id="rId99" Type="http://schemas.openxmlformats.org/officeDocument/2006/relationships/image" Target="../media/image467.png"/><Relationship Id="rId101" Type="http://schemas.openxmlformats.org/officeDocument/2006/relationships/image" Target="../media/image468.png"/><Relationship Id="rId122" Type="http://schemas.openxmlformats.org/officeDocument/2006/relationships/customXml" Target="../ink/ink447.xml"/><Relationship Id="rId143" Type="http://schemas.openxmlformats.org/officeDocument/2006/relationships/image" Target="../media/image489.png"/><Relationship Id="rId164" Type="http://schemas.openxmlformats.org/officeDocument/2006/relationships/customXml" Target="../ink/ink468.xml"/><Relationship Id="rId185" Type="http://schemas.openxmlformats.org/officeDocument/2006/relationships/image" Target="../media/image510.png"/><Relationship Id="rId9" Type="http://schemas.openxmlformats.org/officeDocument/2006/relationships/image" Target="../media/image422.png"/><Relationship Id="rId210" Type="http://schemas.openxmlformats.org/officeDocument/2006/relationships/customXml" Target="../ink/ink491.xml"/><Relationship Id="rId26" Type="http://schemas.openxmlformats.org/officeDocument/2006/relationships/customXml" Target="../ink/ink399.xml"/><Relationship Id="rId231" Type="http://schemas.openxmlformats.org/officeDocument/2006/relationships/image" Target="../media/image533.png"/><Relationship Id="rId252" Type="http://schemas.openxmlformats.org/officeDocument/2006/relationships/customXml" Target="../ink/ink512.xml"/><Relationship Id="rId273" Type="http://schemas.openxmlformats.org/officeDocument/2006/relationships/image" Target="../media/image554.png"/><Relationship Id="rId47" Type="http://schemas.openxmlformats.org/officeDocument/2006/relationships/image" Target="../media/image441.png"/><Relationship Id="rId68" Type="http://schemas.openxmlformats.org/officeDocument/2006/relationships/customXml" Target="../ink/ink420.xml"/><Relationship Id="rId89" Type="http://schemas.openxmlformats.org/officeDocument/2006/relationships/image" Target="../media/image462.png"/><Relationship Id="rId112" Type="http://schemas.openxmlformats.org/officeDocument/2006/relationships/customXml" Target="../ink/ink442.xml"/><Relationship Id="rId133" Type="http://schemas.openxmlformats.org/officeDocument/2006/relationships/image" Target="../media/image484.png"/><Relationship Id="rId154" Type="http://schemas.openxmlformats.org/officeDocument/2006/relationships/customXml" Target="../ink/ink463.xml"/><Relationship Id="rId175" Type="http://schemas.openxmlformats.org/officeDocument/2006/relationships/image" Target="../media/image505.png"/><Relationship Id="rId196" Type="http://schemas.openxmlformats.org/officeDocument/2006/relationships/customXml" Target="../ink/ink484.xml"/><Relationship Id="rId200" Type="http://schemas.openxmlformats.org/officeDocument/2006/relationships/customXml" Target="../ink/ink486.xml"/><Relationship Id="rId16" Type="http://schemas.openxmlformats.org/officeDocument/2006/relationships/customXml" Target="../ink/ink394.xml"/><Relationship Id="rId221" Type="http://schemas.openxmlformats.org/officeDocument/2006/relationships/image" Target="../media/image528.png"/><Relationship Id="rId242" Type="http://schemas.openxmlformats.org/officeDocument/2006/relationships/customXml" Target="../ink/ink507.xml"/><Relationship Id="rId263" Type="http://schemas.openxmlformats.org/officeDocument/2006/relationships/image" Target="../media/image549.png"/><Relationship Id="rId284" Type="http://schemas.openxmlformats.org/officeDocument/2006/relationships/customXml" Target="../ink/ink528.xml"/><Relationship Id="rId37" Type="http://schemas.openxmlformats.org/officeDocument/2006/relationships/image" Target="../media/image436.png"/><Relationship Id="rId58" Type="http://schemas.openxmlformats.org/officeDocument/2006/relationships/customXml" Target="../ink/ink415.xml"/><Relationship Id="rId79" Type="http://schemas.openxmlformats.org/officeDocument/2006/relationships/image" Target="../media/image457.png"/><Relationship Id="rId102" Type="http://schemas.openxmlformats.org/officeDocument/2006/relationships/customXml" Target="../ink/ink437.xml"/><Relationship Id="rId123" Type="http://schemas.openxmlformats.org/officeDocument/2006/relationships/image" Target="../media/image479.png"/><Relationship Id="rId144" Type="http://schemas.openxmlformats.org/officeDocument/2006/relationships/customXml" Target="../ink/ink458.xml"/><Relationship Id="rId90" Type="http://schemas.openxmlformats.org/officeDocument/2006/relationships/customXml" Target="../ink/ink431.xml"/><Relationship Id="rId165" Type="http://schemas.openxmlformats.org/officeDocument/2006/relationships/image" Target="../media/image500.png"/><Relationship Id="rId186" Type="http://schemas.openxmlformats.org/officeDocument/2006/relationships/customXml" Target="../ink/ink479.xml"/><Relationship Id="rId211" Type="http://schemas.openxmlformats.org/officeDocument/2006/relationships/image" Target="../media/image523.png"/><Relationship Id="rId232" Type="http://schemas.openxmlformats.org/officeDocument/2006/relationships/customXml" Target="../ink/ink502.xml"/><Relationship Id="rId253" Type="http://schemas.openxmlformats.org/officeDocument/2006/relationships/image" Target="../media/image544.png"/><Relationship Id="rId274" Type="http://schemas.openxmlformats.org/officeDocument/2006/relationships/customXml" Target="../ink/ink523.xml"/><Relationship Id="rId27" Type="http://schemas.openxmlformats.org/officeDocument/2006/relationships/image" Target="../media/image431.png"/><Relationship Id="rId48" Type="http://schemas.openxmlformats.org/officeDocument/2006/relationships/customXml" Target="../ink/ink410.xml"/><Relationship Id="rId69" Type="http://schemas.openxmlformats.org/officeDocument/2006/relationships/image" Target="../media/image452.png"/><Relationship Id="rId113" Type="http://schemas.openxmlformats.org/officeDocument/2006/relationships/image" Target="../media/image474.png"/><Relationship Id="rId134" Type="http://schemas.openxmlformats.org/officeDocument/2006/relationships/customXml" Target="../ink/ink453.xml"/><Relationship Id="rId80" Type="http://schemas.openxmlformats.org/officeDocument/2006/relationships/customXml" Target="../ink/ink426.xml"/><Relationship Id="rId155" Type="http://schemas.openxmlformats.org/officeDocument/2006/relationships/image" Target="../media/image495.png"/><Relationship Id="rId176" Type="http://schemas.openxmlformats.org/officeDocument/2006/relationships/customXml" Target="../ink/ink474.xml"/><Relationship Id="rId197" Type="http://schemas.openxmlformats.org/officeDocument/2006/relationships/image" Target="../media/image516.png"/><Relationship Id="rId201" Type="http://schemas.openxmlformats.org/officeDocument/2006/relationships/image" Target="../media/image518.png"/><Relationship Id="rId222" Type="http://schemas.openxmlformats.org/officeDocument/2006/relationships/customXml" Target="../ink/ink497.xml"/><Relationship Id="rId243" Type="http://schemas.openxmlformats.org/officeDocument/2006/relationships/image" Target="../media/image539.png"/><Relationship Id="rId264" Type="http://schemas.openxmlformats.org/officeDocument/2006/relationships/customXml" Target="../ink/ink518.xml"/><Relationship Id="rId285" Type="http://schemas.openxmlformats.org/officeDocument/2006/relationships/image" Target="../media/image560.png"/><Relationship Id="rId17" Type="http://schemas.openxmlformats.org/officeDocument/2006/relationships/image" Target="../media/image426.png"/><Relationship Id="rId38" Type="http://schemas.openxmlformats.org/officeDocument/2006/relationships/customXml" Target="../ink/ink405.xml"/><Relationship Id="rId59" Type="http://schemas.openxmlformats.org/officeDocument/2006/relationships/image" Target="../media/image447.png"/><Relationship Id="rId103" Type="http://schemas.openxmlformats.org/officeDocument/2006/relationships/image" Target="../media/image469.png"/><Relationship Id="rId124" Type="http://schemas.openxmlformats.org/officeDocument/2006/relationships/customXml" Target="../ink/ink448.xml"/><Relationship Id="rId70" Type="http://schemas.openxmlformats.org/officeDocument/2006/relationships/customXml" Target="../ink/ink421.xml"/><Relationship Id="rId91" Type="http://schemas.openxmlformats.org/officeDocument/2006/relationships/image" Target="../media/image463.png"/><Relationship Id="rId145" Type="http://schemas.openxmlformats.org/officeDocument/2006/relationships/image" Target="../media/image490.png"/><Relationship Id="rId166" Type="http://schemas.openxmlformats.org/officeDocument/2006/relationships/customXml" Target="../ink/ink469.xml"/><Relationship Id="rId187" Type="http://schemas.openxmlformats.org/officeDocument/2006/relationships/image" Target="../media/image511.png"/><Relationship Id="rId1" Type="http://schemas.openxmlformats.org/officeDocument/2006/relationships/slideLayout" Target="../slideLayouts/slideLayout2.xml"/><Relationship Id="rId212" Type="http://schemas.openxmlformats.org/officeDocument/2006/relationships/customXml" Target="../ink/ink492.xml"/><Relationship Id="rId233" Type="http://schemas.openxmlformats.org/officeDocument/2006/relationships/image" Target="../media/image534.png"/><Relationship Id="rId254" Type="http://schemas.openxmlformats.org/officeDocument/2006/relationships/customXml" Target="../ink/ink513.xml"/><Relationship Id="rId28" Type="http://schemas.openxmlformats.org/officeDocument/2006/relationships/customXml" Target="../ink/ink400.xml"/><Relationship Id="rId49" Type="http://schemas.openxmlformats.org/officeDocument/2006/relationships/image" Target="../media/image442.png"/><Relationship Id="rId114" Type="http://schemas.openxmlformats.org/officeDocument/2006/relationships/customXml" Target="../ink/ink443.xml"/><Relationship Id="rId275" Type="http://schemas.openxmlformats.org/officeDocument/2006/relationships/image" Target="../media/image555.png"/><Relationship Id="rId60" Type="http://schemas.openxmlformats.org/officeDocument/2006/relationships/customXml" Target="../ink/ink416.xml"/><Relationship Id="rId81" Type="http://schemas.openxmlformats.org/officeDocument/2006/relationships/image" Target="../media/image458.png"/><Relationship Id="rId135" Type="http://schemas.openxmlformats.org/officeDocument/2006/relationships/image" Target="../media/image485.png"/><Relationship Id="rId156" Type="http://schemas.openxmlformats.org/officeDocument/2006/relationships/customXml" Target="../ink/ink464.xml"/><Relationship Id="rId177" Type="http://schemas.openxmlformats.org/officeDocument/2006/relationships/image" Target="../media/image506.png"/><Relationship Id="rId198" Type="http://schemas.openxmlformats.org/officeDocument/2006/relationships/customXml" Target="../ink/ink485.xml"/><Relationship Id="rId202" Type="http://schemas.openxmlformats.org/officeDocument/2006/relationships/customXml" Target="../ink/ink487.xml"/><Relationship Id="rId223" Type="http://schemas.openxmlformats.org/officeDocument/2006/relationships/image" Target="../media/image529.png"/><Relationship Id="rId244" Type="http://schemas.openxmlformats.org/officeDocument/2006/relationships/customXml" Target="../ink/ink508.xml"/><Relationship Id="rId18" Type="http://schemas.openxmlformats.org/officeDocument/2006/relationships/customXml" Target="../ink/ink395.xml"/><Relationship Id="rId39" Type="http://schemas.openxmlformats.org/officeDocument/2006/relationships/image" Target="../media/image437.png"/><Relationship Id="rId265" Type="http://schemas.openxmlformats.org/officeDocument/2006/relationships/image" Target="../media/image550.png"/><Relationship Id="rId286" Type="http://schemas.openxmlformats.org/officeDocument/2006/relationships/customXml" Target="../ink/ink529.xml"/><Relationship Id="rId50" Type="http://schemas.openxmlformats.org/officeDocument/2006/relationships/customXml" Target="../ink/ink411.xml"/><Relationship Id="rId104" Type="http://schemas.openxmlformats.org/officeDocument/2006/relationships/customXml" Target="../ink/ink438.xml"/><Relationship Id="rId125" Type="http://schemas.openxmlformats.org/officeDocument/2006/relationships/image" Target="../media/image480.png"/><Relationship Id="rId146" Type="http://schemas.openxmlformats.org/officeDocument/2006/relationships/customXml" Target="../ink/ink459.xml"/><Relationship Id="rId167" Type="http://schemas.openxmlformats.org/officeDocument/2006/relationships/image" Target="../media/image501.png"/><Relationship Id="rId188" Type="http://schemas.openxmlformats.org/officeDocument/2006/relationships/customXml" Target="../ink/ink480.xml"/><Relationship Id="rId71" Type="http://schemas.openxmlformats.org/officeDocument/2006/relationships/image" Target="../media/image453.png"/><Relationship Id="rId92" Type="http://schemas.openxmlformats.org/officeDocument/2006/relationships/customXml" Target="../ink/ink432.xml"/><Relationship Id="rId213" Type="http://schemas.openxmlformats.org/officeDocument/2006/relationships/image" Target="../media/image524.png"/><Relationship Id="rId234" Type="http://schemas.openxmlformats.org/officeDocument/2006/relationships/customXml" Target="../ink/ink503.xml"/><Relationship Id="rId2" Type="http://schemas.openxmlformats.org/officeDocument/2006/relationships/customXml" Target="../ink/ink387.xml"/><Relationship Id="rId29" Type="http://schemas.openxmlformats.org/officeDocument/2006/relationships/image" Target="../media/image432.png"/><Relationship Id="rId255" Type="http://schemas.openxmlformats.org/officeDocument/2006/relationships/image" Target="../media/image545.png"/><Relationship Id="rId276" Type="http://schemas.openxmlformats.org/officeDocument/2006/relationships/customXml" Target="../ink/ink524.xml"/><Relationship Id="rId40" Type="http://schemas.openxmlformats.org/officeDocument/2006/relationships/customXml" Target="../ink/ink406.xml"/><Relationship Id="rId115" Type="http://schemas.openxmlformats.org/officeDocument/2006/relationships/image" Target="../media/image475.png"/><Relationship Id="rId136" Type="http://schemas.openxmlformats.org/officeDocument/2006/relationships/customXml" Target="../ink/ink454.xml"/><Relationship Id="rId157" Type="http://schemas.openxmlformats.org/officeDocument/2006/relationships/image" Target="../media/image496.png"/><Relationship Id="rId178" Type="http://schemas.openxmlformats.org/officeDocument/2006/relationships/customXml" Target="../ink/ink475.xml"/><Relationship Id="rId61" Type="http://schemas.openxmlformats.org/officeDocument/2006/relationships/image" Target="../media/image448.png"/><Relationship Id="rId82" Type="http://schemas.openxmlformats.org/officeDocument/2006/relationships/customXml" Target="../ink/ink427.xml"/><Relationship Id="rId199" Type="http://schemas.openxmlformats.org/officeDocument/2006/relationships/image" Target="../media/image517.png"/><Relationship Id="rId203" Type="http://schemas.openxmlformats.org/officeDocument/2006/relationships/image" Target="../media/image519.png"/><Relationship Id="rId19" Type="http://schemas.openxmlformats.org/officeDocument/2006/relationships/image" Target="../media/image427.png"/><Relationship Id="rId224" Type="http://schemas.openxmlformats.org/officeDocument/2006/relationships/customXml" Target="../ink/ink498.xml"/><Relationship Id="rId245" Type="http://schemas.openxmlformats.org/officeDocument/2006/relationships/image" Target="../media/image540.png"/><Relationship Id="rId266" Type="http://schemas.openxmlformats.org/officeDocument/2006/relationships/customXml" Target="../ink/ink519.xml"/><Relationship Id="rId287" Type="http://schemas.openxmlformats.org/officeDocument/2006/relationships/image" Target="../media/image561.png"/><Relationship Id="rId30" Type="http://schemas.openxmlformats.org/officeDocument/2006/relationships/customXml" Target="../ink/ink401.xml"/><Relationship Id="rId105" Type="http://schemas.openxmlformats.org/officeDocument/2006/relationships/image" Target="../media/image470.png"/><Relationship Id="rId126" Type="http://schemas.openxmlformats.org/officeDocument/2006/relationships/customXml" Target="../ink/ink449.xml"/><Relationship Id="rId147" Type="http://schemas.openxmlformats.org/officeDocument/2006/relationships/image" Target="../media/image491.png"/><Relationship Id="rId168" Type="http://schemas.openxmlformats.org/officeDocument/2006/relationships/customXml" Target="../ink/ink470.xml"/><Relationship Id="rId51" Type="http://schemas.openxmlformats.org/officeDocument/2006/relationships/image" Target="../media/image443.png"/><Relationship Id="rId72" Type="http://schemas.openxmlformats.org/officeDocument/2006/relationships/customXml" Target="../ink/ink422.xml"/><Relationship Id="rId93" Type="http://schemas.openxmlformats.org/officeDocument/2006/relationships/image" Target="../media/image464.png"/><Relationship Id="rId189" Type="http://schemas.openxmlformats.org/officeDocument/2006/relationships/image" Target="../media/image512.png"/><Relationship Id="rId3" Type="http://schemas.openxmlformats.org/officeDocument/2006/relationships/image" Target="../media/image419.png"/><Relationship Id="rId214" Type="http://schemas.openxmlformats.org/officeDocument/2006/relationships/customXml" Target="../ink/ink493.xml"/><Relationship Id="rId235" Type="http://schemas.openxmlformats.org/officeDocument/2006/relationships/image" Target="../media/image535.png"/><Relationship Id="rId256" Type="http://schemas.openxmlformats.org/officeDocument/2006/relationships/customXml" Target="../ink/ink514.xml"/><Relationship Id="rId277" Type="http://schemas.openxmlformats.org/officeDocument/2006/relationships/image" Target="../media/image556.png"/><Relationship Id="rId116" Type="http://schemas.openxmlformats.org/officeDocument/2006/relationships/customXml" Target="../ink/ink444.xml"/><Relationship Id="rId137" Type="http://schemas.openxmlformats.org/officeDocument/2006/relationships/image" Target="../media/image486.png"/><Relationship Id="rId158" Type="http://schemas.openxmlformats.org/officeDocument/2006/relationships/customXml" Target="../ink/ink465.xml"/><Relationship Id="rId20" Type="http://schemas.openxmlformats.org/officeDocument/2006/relationships/customXml" Target="../ink/ink396.xml"/><Relationship Id="rId41" Type="http://schemas.openxmlformats.org/officeDocument/2006/relationships/image" Target="../media/image438.png"/><Relationship Id="rId62" Type="http://schemas.openxmlformats.org/officeDocument/2006/relationships/customXml" Target="../ink/ink417.xml"/><Relationship Id="rId83" Type="http://schemas.openxmlformats.org/officeDocument/2006/relationships/image" Target="../media/image459.png"/><Relationship Id="rId179" Type="http://schemas.openxmlformats.org/officeDocument/2006/relationships/image" Target="../media/image507.png"/><Relationship Id="rId190" Type="http://schemas.openxmlformats.org/officeDocument/2006/relationships/customXml" Target="../ink/ink481.xml"/><Relationship Id="rId204" Type="http://schemas.openxmlformats.org/officeDocument/2006/relationships/customXml" Target="../ink/ink488.xml"/><Relationship Id="rId225" Type="http://schemas.openxmlformats.org/officeDocument/2006/relationships/image" Target="../media/image530.png"/><Relationship Id="rId246" Type="http://schemas.openxmlformats.org/officeDocument/2006/relationships/customXml" Target="../ink/ink509.xml"/><Relationship Id="rId267" Type="http://schemas.openxmlformats.org/officeDocument/2006/relationships/image" Target="../media/image551.png"/><Relationship Id="rId288" Type="http://schemas.openxmlformats.org/officeDocument/2006/relationships/customXml" Target="../ink/ink530.xml"/><Relationship Id="rId106" Type="http://schemas.openxmlformats.org/officeDocument/2006/relationships/customXml" Target="../ink/ink439.xml"/><Relationship Id="rId127" Type="http://schemas.openxmlformats.org/officeDocument/2006/relationships/image" Target="../media/image481.png"/><Relationship Id="rId10" Type="http://schemas.openxmlformats.org/officeDocument/2006/relationships/customXml" Target="../ink/ink391.xml"/><Relationship Id="rId31" Type="http://schemas.openxmlformats.org/officeDocument/2006/relationships/image" Target="../media/image433.png"/><Relationship Id="rId52" Type="http://schemas.openxmlformats.org/officeDocument/2006/relationships/customXml" Target="../ink/ink412.xml"/><Relationship Id="rId73" Type="http://schemas.openxmlformats.org/officeDocument/2006/relationships/image" Target="../media/image454.png"/><Relationship Id="rId94" Type="http://schemas.openxmlformats.org/officeDocument/2006/relationships/customXml" Target="../ink/ink433.xml"/><Relationship Id="rId148" Type="http://schemas.openxmlformats.org/officeDocument/2006/relationships/customXml" Target="../ink/ink460.xml"/><Relationship Id="rId169" Type="http://schemas.openxmlformats.org/officeDocument/2006/relationships/image" Target="../media/image502.png"/><Relationship Id="rId4" Type="http://schemas.openxmlformats.org/officeDocument/2006/relationships/customXml" Target="../ink/ink388.xml"/><Relationship Id="rId180" Type="http://schemas.openxmlformats.org/officeDocument/2006/relationships/customXml" Target="../ink/ink476.xml"/><Relationship Id="rId215" Type="http://schemas.openxmlformats.org/officeDocument/2006/relationships/image" Target="../media/image525.png"/><Relationship Id="rId236" Type="http://schemas.openxmlformats.org/officeDocument/2006/relationships/customXml" Target="../ink/ink504.xml"/><Relationship Id="rId257" Type="http://schemas.openxmlformats.org/officeDocument/2006/relationships/image" Target="../media/image546.png"/><Relationship Id="rId278" Type="http://schemas.openxmlformats.org/officeDocument/2006/relationships/customXml" Target="../ink/ink525.xml"/><Relationship Id="rId42" Type="http://schemas.openxmlformats.org/officeDocument/2006/relationships/customXml" Target="../ink/ink407.xml"/><Relationship Id="rId84" Type="http://schemas.openxmlformats.org/officeDocument/2006/relationships/customXml" Target="../ink/ink428.xml"/><Relationship Id="rId138" Type="http://schemas.openxmlformats.org/officeDocument/2006/relationships/customXml" Target="../ink/ink455.xml"/><Relationship Id="rId191" Type="http://schemas.openxmlformats.org/officeDocument/2006/relationships/image" Target="../media/image513.png"/><Relationship Id="rId205" Type="http://schemas.openxmlformats.org/officeDocument/2006/relationships/image" Target="../media/image520.png"/><Relationship Id="rId247" Type="http://schemas.openxmlformats.org/officeDocument/2006/relationships/image" Target="../media/image541.png"/><Relationship Id="rId107" Type="http://schemas.openxmlformats.org/officeDocument/2006/relationships/image" Target="../media/image471.png"/><Relationship Id="rId289" Type="http://schemas.openxmlformats.org/officeDocument/2006/relationships/image" Target="../media/image562.png"/><Relationship Id="rId11" Type="http://schemas.openxmlformats.org/officeDocument/2006/relationships/image" Target="../media/image423.png"/><Relationship Id="rId53" Type="http://schemas.openxmlformats.org/officeDocument/2006/relationships/image" Target="../media/image444.png"/><Relationship Id="rId149" Type="http://schemas.openxmlformats.org/officeDocument/2006/relationships/image" Target="../media/image492.png"/><Relationship Id="rId95" Type="http://schemas.openxmlformats.org/officeDocument/2006/relationships/image" Target="../media/image465.png"/><Relationship Id="rId160" Type="http://schemas.openxmlformats.org/officeDocument/2006/relationships/customXml" Target="../ink/ink466.xml"/><Relationship Id="rId216" Type="http://schemas.openxmlformats.org/officeDocument/2006/relationships/customXml" Target="../ink/ink494.xml"/><Relationship Id="rId258" Type="http://schemas.openxmlformats.org/officeDocument/2006/relationships/customXml" Target="../ink/ink515.xml"/><Relationship Id="rId22" Type="http://schemas.openxmlformats.org/officeDocument/2006/relationships/customXml" Target="../ink/ink397.xml"/><Relationship Id="rId64" Type="http://schemas.openxmlformats.org/officeDocument/2006/relationships/customXml" Target="../ink/ink418.xml"/><Relationship Id="rId118" Type="http://schemas.openxmlformats.org/officeDocument/2006/relationships/customXml" Target="../ink/ink445.xml"/><Relationship Id="rId171" Type="http://schemas.openxmlformats.org/officeDocument/2006/relationships/image" Target="../media/image503.png"/><Relationship Id="rId227" Type="http://schemas.openxmlformats.org/officeDocument/2006/relationships/image" Target="../media/image531.png"/><Relationship Id="rId269" Type="http://schemas.openxmlformats.org/officeDocument/2006/relationships/image" Target="../media/image552.png"/></Relationships>
</file>

<file path=ppt/slides/_rels/slide13.xml.rels><?xml version="1.0" encoding="UTF-8" standalone="yes"?>
<Relationships xmlns="http://schemas.openxmlformats.org/package/2006/relationships"><Relationship Id="rId13" Type="http://schemas.openxmlformats.org/officeDocument/2006/relationships/image" Target="../media/image570.png"/><Relationship Id="rId18" Type="http://schemas.openxmlformats.org/officeDocument/2006/relationships/customXml" Target="../ink/ink541.xml"/><Relationship Id="rId26" Type="http://schemas.openxmlformats.org/officeDocument/2006/relationships/customXml" Target="../ink/ink545.xml"/><Relationship Id="rId39" Type="http://schemas.openxmlformats.org/officeDocument/2006/relationships/image" Target="../media/image583.png"/><Relationship Id="rId21" Type="http://schemas.openxmlformats.org/officeDocument/2006/relationships/image" Target="../media/image574.png"/><Relationship Id="rId34" Type="http://schemas.openxmlformats.org/officeDocument/2006/relationships/customXml" Target="../ink/ink549.xml"/><Relationship Id="rId42" Type="http://schemas.openxmlformats.org/officeDocument/2006/relationships/customXml" Target="../ink/ink553.xml"/><Relationship Id="rId47" Type="http://schemas.openxmlformats.org/officeDocument/2006/relationships/image" Target="../media/image587.png"/><Relationship Id="rId50" Type="http://schemas.openxmlformats.org/officeDocument/2006/relationships/customXml" Target="../ink/ink557.xml"/><Relationship Id="rId55" Type="http://schemas.openxmlformats.org/officeDocument/2006/relationships/image" Target="../media/image591.png"/><Relationship Id="rId7" Type="http://schemas.openxmlformats.org/officeDocument/2006/relationships/image" Target="../media/image567.png"/><Relationship Id="rId2" Type="http://schemas.openxmlformats.org/officeDocument/2006/relationships/customXml" Target="../ink/ink533.xml"/><Relationship Id="rId16" Type="http://schemas.openxmlformats.org/officeDocument/2006/relationships/customXml" Target="../ink/ink540.xml"/><Relationship Id="rId29" Type="http://schemas.openxmlformats.org/officeDocument/2006/relationships/image" Target="../media/image578.png"/><Relationship Id="rId11" Type="http://schemas.openxmlformats.org/officeDocument/2006/relationships/image" Target="../media/image569.png"/><Relationship Id="rId24" Type="http://schemas.openxmlformats.org/officeDocument/2006/relationships/customXml" Target="../ink/ink544.xml"/><Relationship Id="rId32" Type="http://schemas.openxmlformats.org/officeDocument/2006/relationships/customXml" Target="../ink/ink548.xml"/><Relationship Id="rId37" Type="http://schemas.openxmlformats.org/officeDocument/2006/relationships/image" Target="../media/image582.png"/><Relationship Id="rId40" Type="http://schemas.openxmlformats.org/officeDocument/2006/relationships/customXml" Target="../ink/ink552.xml"/><Relationship Id="rId45" Type="http://schemas.openxmlformats.org/officeDocument/2006/relationships/image" Target="../media/image586.png"/><Relationship Id="rId53" Type="http://schemas.openxmlformats.org/officeDocument/2006/relationships/image" Target="../media/image590.png"/><Relationship Id="rId58" Type="http://schemas.openxmlformats.org/officeDocument/2006/relationships/customXml" Target="../ink/ink561.xml"/><Relationship Id="rId5" Type="http://schemas.openxmlformats.org/officeDocument/2006/relationships/image" Target="../media/image566.png"/><Relationship Id="rId61" Type="http://schemas.openxmlformats.org/officeDocument/2006/relationships/image" Target="../media/image594.png"/><Relationship Id="rId19" Type="http://schemas.openxmlformats.org/officeDocument/2006/relationships/image" Target="../media/image573.png"/><Relationship Id="rId14" Type="http://schemas.openxmlformats.org/officeDocument/2006/relationships/customXml" Target="../ink/ink539.xml"/><Relationship Id="rId22" Type="http://schemas.openxmlformats.org/officeDocument/2006/relationships/customXml" Target="../ink/ink543.xml"/><Relationship Id="rId27" Type="http://schemas.openxmlformats.org/officeDocument/2006/relationships/image" Target="../media/image577.png"/><Relationship Id="rId30" Type="http://schemas.openxmlformats.org/officeDocument/2006/relationships/customXml" Target="../ink/ink547.xml"/><Relationship Id="rId35" Type="http://schemas.openxmlformats.org/officeDocument/2006/relationships/image" Target="../media/image581.png"/><Relationship Id="rId43" Type="http://schemas.openxmlformats.org/officeDocument/2006/relationships/image" Target="../media/image585.png"/><Relationship Id="rId48" Type="http://schemas.openxmlformats.org/officeDocument/2006/relationships/customXml" Target="../ink/ink556.xml"/><Relationship Id="rId56" Type="http://schemas.openxmlformats.org/officeDocument/2006/relationships/customXml" Target="../ink/ink560.xml"/><Relationship Id="rId8" Type="http://schemas.openxmlformats.org/officeDocument/2006/relationships/customXml" Target="../ink/ink536.xml"/><Relationship Id="rId51" Type="http://schemas.openxmlformats.org/officeDocument/2006/relationships/image" Target="../media/image589.png"/><Relationship Id="rId3" Type="http://schemas.openxmlformats.org/officeDocument/2006/relationships/image" Target="../media/image565.png"/><Relationship Id="rId12" Type="http://schemas.openxmlformats.org/officeDocument/2006/relationships/customXml" Target="../ink/ink538.xml"/><Relationship Id="rId17" Type="http://schemas.openxmlformats.org/officeDocument/2006/relationships/image" Target="../media/image572.png"/><Relationship Id="rId25" Type="http://schemas.openxmlformats.org/officeDocument/2006/relationships/image" Target="../media/image576.png"/><Relationship Id="rId33" Type="http://schemas.openxmlformats.org/officeDocument/2006/relationships/image" Target="../media/image580.png"/><Relationship Id="rId38" Type="http://schemas.openxmlformats.org/officeDocument/2006/relationships/customXml" Target="../ink/ink551.xml"/><Relationship Id="rId46" Type="http://schemas.openxmlformats.org/officeDocument/2006/relationships/customXml" Target="../ink/ink555.xml"/><Relationship Id="rId59" Type="http://schemas.openxmlformats.org/officeDocument/2006/relationships/image" Target="../media/image593.png"/><Relationship Id="rId20" Type="http://schemas.openxmlformats.org/officeDocument/2006/relationships/customXml" Target="../ink/ink542.xml"/><Relationship Id="rId41" Type="http://schemas.openxmlformats.org/officeDocument/2006/relationships/image" Target="../media/image584.png"/><Relationship Id="rId54" Type="http://schemas.openxmlformats.org/officeDocument/2006/relationships/customXml" Target="../ink/ink559.xml"/><Relationship Id="rId1" Type="http://schemas.openxmlformats.org/officeDocument/2006/relationships/slideLayout" Target="../slideLayouts/slideLayout2.xml"/><Relationship Id="rId6" Type="http://schemas.openxmlformats.org/officeDocument/2006/relationships/customXml" Target="../ink/ink535.xml"/><Relationship Id="rId15" Type="http://schemas.openxmlformats.org/officeDocument/2006/relationships/image" Target="../media/image571.png"/><Relationship Id="rId23" Type="http://schemas.openxmlformats.org/officeDocument/2006/relationships/image" Target="../media/image575.png"/><Relationship Id="rId28" Type="http://schemas.openxmlformats.org/officeDocument/2006/relationships/customXml" Target="../ink/ink546.xml"/><Relationship Id="rId36" Type="http://schemas.openxmlformats.org/officeDocument/2006/relationships/customXml" Target="../ink/ink550.xml"/><Relationship Id="rId49" Type="http://schemas.openxmlformats.org/officeDocument/2006/relationships/image" Target="../media/image588.png"/><Relationship Id="rId57" Type="http://schemas.openxmlformats.org/officeDocument/2006/relationships/image" Target="../media/image592.png"/><Relationship Id="rId10" Type="http://schemas.openxmlformats.org/officeDocument/2006/relationships/customXml" Target="../ink/ink537.xml"/><Relationship Id="rId31" Type="http://schemas.openxmlformats.org/officeDocument/2006/relationships/image" Target="../media/image579.png"/><Relationship Id="rId44" Type="http://schemas.openxmlformats.org/officeDocument/2006/relationships/customXml" Target="../ink/ink554.xml"/><Relationship Id="rId52" Type="http://schemas.openxmlformats.org/officeDocument/2006/relationships/customXml" Target="../ink/ink558.xml"/><Relationship Id="rId60" Type="http://schemas.openxmlformats.org/officeDocument/2006/relationships/customXml" Target="../ink/ink562.xml"/><Relationship Id="rId4" Type="http://schemas.openxmlformats.org/officeDocument/2006/relationships/customXml" Target="../ink/ink534.xml"/><Relationship Id="rId9" Type="http://schemas.openxmlformats.org/officeDocument/2006/relationships/image" Target="../media/image568.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loudfoundry/cli/wiki/V6-CLI-Installation-Guide"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 Id="rId4" Type="http://schemas.openxmlformats.org/officeDocument/2006/relationships/hyperlink" Target="https://code.visualstudio.com/download"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BTP_Architect_Training/blob/master/Day%201/helloworld.zip"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hyperlink" Target="http://www.dribbble.com/"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Extension Suite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2</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Build New Applications</a:t>
            </a:r>
          </a:p>
        </p:txBody>
      </p:sp>
      <p:grpSp>
        <p:nvGrpSpPr>
          <p:cNvPr id="273" name="Group 272">
            <a:extLst>
              <a:ext uri="{FF2B5EF4-FFF2-40B4-BE49-F238E27FC236}">
                <a16:creationId xmlns:a16="http://schemas.microsoft.com/office/drawing/2014/main" id="{F343E191-CD2A-2896-0C36-EDEA4D62E929}"/>
              </a:ext>
            </a:extLst>
          </p:cNvPr>
          <p:cNvGrpSpPr/>
          <p:nvPr/>
        </p:nvGrpSpPr>
        <p:grpSpPr>
          <a:xfrm>
            <a:off x="-50346" y="793556"/>
            <a:ext cx="12035520" cy="5989320"/>
            <a:chOff x="-50346" y="793556"/>
            <a:chExt cx="12035520" cy="598932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0CE310CE-8FD2-EEE3-149C-AC447D76BC2C}"/>
                    </a:ext>
                  </a:extLst>
                </p14:cNvPr>
                <p14:cNvContentPartPr/>
                <p14:nvPr/>
              </p14:nvContentPartPr>
              <p14:xfrm>
                <a:off x="925974" y="1469996"/>
                <a:ext cx="306000" cy="248760"/>
              </p14:xfrm>
            </p:contentPart>
          </mc:Choice>
          <mc:Fallback xmlns="">
            <p:pic>
              <p:nvPicPr>
                <p:cNvPr id="3" name="Ink 2">
                  <a:extLst>
                    <a:ext uri="{FF2B5EF4-FFF2-40B4-BE49-F238E27FC236}">
                      <a16:creationId xmlns:a16="http://schemas.microsoft.com/office/drawing/2014/main" id="{0CE310CE-8FD2-EEE3-149C-AC447D76BC2C}"/>
                    </a:ext>
                  </a:extLst>
                </p:cNvPr>
                <p:cNvPicPr/>
                <p:nvPr/>
              </p:nvPicPr>
              <p:blipFill>
                <a:blip r:embed="rId3"/>
                <a:stretch>
                  <a:fillRect/>
                </a:stretch>
              </p:blipFill>
              <p:spPr>
                <a:xfrm>
                  <a:off x="916974" y="1461356"/>
                  <a:ext cx="3236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3553D27-4189-D355-96C9-03846E7A09DF}"/>
                    </a:ext>
                  </a:extLst>
                </p14:cNvPr>
                <p14:cNvContentPartPr/>
                <p14:nvPr/>
              </p14:nvContentPartPr>
              <p14:xfrm>
                <a:off x="953694" y="1730276"/>
                <a:ext cx="268560" cy="257400"/>
              </p14:xfrm>
            </p:contentPart>
          </mc:Choice>
          <mc:Fallback xmlns="">
            <p:pic>
              <p:nvPicPr>
                <p:cNvPr id="4" name="Ink 3">
                  <a:extLst>
                    <a:ext uri="{FF2B5EF4-FFF2-40B4-BE49-F238E27FC236}">
                      <a16:creationId xmlns:a16="http://schemas.microsoft.com/office/drawing/2014/main" id="{03553D27-4189-D355-96C9-03846E7A09DF}"/>
                    </a:ext>
                  </a:extLst>
                </p:cNvPr>
                <p:cNvPicPr/>
                <p:nvPr/>
              </p:nvPicPr>
              <p:blipFill>
                <a:blip r:embed="rId5"/>
                <a:stretch>
                  <a:fillRect/>
                </a:stretch>
              </p:blipFill>
              <p:spPr>
                <a:xfrm>
                  <a:off x="945054" y="1721636"/>
                  <a:ext cx="28620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9E7D5683-AE68-6405-3101-0E4E7E18622B}"/>
                    </a:ext>
                  </a:extLst>
                </p14:cNvPr>
                <p14:cNvContentPartPr/>
                <p14:nvPr/>
              </p14:nvContentPartPr>
              <p14:xfrm>
                <a:off x="1373814" y="1743596"/>
                <a:ext cx="502200" cy="36720"/>
              </p14:xfrm>
            </p:contentPart>
          </mc:Choice>
          <mc:Fallback xmlns="">
            <p:pic>
              <p:nvPicPr>
                <p:cNvPr id="5" name="Ink 4">
                  <a:extLst>
                    <a:ext uri="{FF2B5EF4-FFF2-40B4-BE49-F238E27FC236}">
                      <a16:creationId xmlns:a16="http://schemas.microsoft.com/office/drawing/2014/main" id="{9E7D5683-AE68-6405-3101-0E4E7E18622B}"/>
                    </a:ext>
                  </a:extLst>
                </p:cNvPr>
                <p:cNvPicPr/>
                <p:nvPr/>
              </p:nvPicPr>
              <p:blipFill>
                <a:blip r:embed="rId7"/>
                <a:stretch>
                  <a:fillRect/>
                </a:stretch>
              </p:blipFill>
              <p:spPr>
                <a:xfrm>
                  <a:off x="1364814" y="1734596"/>
                  <a:ext cx="5198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DF241B1F-EEBF-800D-1977-938435E3BB33}"/>
                    </a:ext>
                  </a:extLst>
                </p14:cNvPr>
                <p14:cNvContentPartPr/>
                <p14:nvPr/>
              </p14:nvContentPartPr>
              <p14:xfrm>
                <a:off x="1730214" y="1671596"/>
                <a:ext cx="96840" cy="117000"/>
              </p14:xfrm>
            </p:contentPart>
          </mc:Choice>
          <mc:Fallback xmlns="">
            <p:pic>
              <p:nvPicPr>
                <p:cNvPr id="6" name="Ink 5">
                  <a:extLst>
                    <a:ext uri="{FF2B5EF4-FFF2-40B4-BE49-F238E27FC236}">
                      <a16:creationId xmlns:a16="http://schemas.microsoft.com/office/drawing/2014/main" id="{DF241B1F-EEBF-800D-1977-938435E3BB33}"/>
                    </a:ext>
                  </a:extLst>
                </p:cNvPr>
                <p:cNvPicPr/>
                <p:nvPr/>
              </p:nvPicPr>
              <p:blipFill>
                <a:blip r:embed="rId9"/>
                <a:stretch>
                  <a:fillRect/>
                </a:stretch>
              </p:blipFill>
              <p:spPr>
                <a:xfrm>
                  <a:off x="1721574" y="1662596"/>
                  <a:ext cx="1144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F1033DD6-D22F-FA00-ED79-2C41AACDDC81}"/>
                    </a:ext>
                  </a:extLst>
                </p14:cNvPr>
                <p14:cNvContentPartPr/>
                <p14:nvPr/>
              </p14:nvContentPartPr>
              <p14:xfrm>
                <a:off x="1916334" y="1502756"/>
                <a:ext cx="1263960" cy="541080"/>
              </p14:xfrm>
            </p:contentPart>
          </mc:Choice>
          <mc:Fallback xmlns="">
            <p:pic>
              <p:nvPicPr>
                <p:cNvPr id="7" name="Ink 6">
                  <a:extLst>
                    <a:ext uri="{FF2B5EF4-FFF2-40B4-BE49-F238E27FC236}">
                      <a16:creationId xmlns:a16="http://schemas.microsoft.com/office/drawing/2014/main" id="{F1033DD6-D22F-FA00-ED79-2C41AACDDC81}"/>
                    </a:ext>
                  </a:extLst>
                </p:cNvPr>
                <p:cNvPicPr/>
                <p:nvPr/>
              </p:nvPicPr>
              <p:blipFill>
                <a:blip r:embed="rId11"/>
                <a:stretch>
                  <a:fillRect/>
                </a:stretch>
              </p:blipFill>
              <p:spPr>
                <a:xfrm>
                  <a:off x="1907334" y="1494116"/>
                  <a:ext cx="128160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EB1F907F-92CF-C8A6-C9EB-8D600F3C757A}"/>
                    </a:ext>
                  </a:extLst>
                </p14:cNvPr>
                <p14:cNvContentPartPr/>
                <p14:nvPr/>
              </p14:nvContentPartPr>
              <p14:xfrm>
                <a:off x="2005614" y="1464236"/>
                <a:ext cx="1249200" cy="484560"/>
              </p14:xfrm>
            </p:contentPart>
          </mc:Choice>
          <mc:Fallback xmlns="">
            <p:pic>
              <p:nvPicPr>
                <p:cNvPr id="8" name="Ink 7">
                  <a:extLst>
                    <a:ext uri="{FF2B5EF4-FFF2-40B4-BE49-F238E27FC236}">
                      <a16:creationId xmlns:a16="http://schemas.microsoft.com/office/drawing/2014/main" id="{EB1F907F-92CF-C8A6-C9EB-8D600F3C757A}"/>
                    </a:ext>
                  </a:extLst>
                </p:cNvPr>
                <p:cNvPicPr/>
                <p:nvPr/>
              </p:nvPicPr>
              <p:blipFill>
                <a:blip r:embed="rId13"/>
                <a:stretch>
                  <a:fillRect/>
                </a:stretch>
              </p:blipFill>
              <p:spPr>
                <a:xfrm>
                  <a:off x="1996974" y="1455236"/>
                  <a:ext cx="12668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7AA55E43-A8D6-35C8-4D0A-BF75528EE94E}"/>
                    </a:ext>
                  </a:extLst>
                </p14:cNvPr>
                <p14:cNvContentPartPr/>
                <p14:nvPr/>
              </p14:nvContentPartPr>
              <p14:xfrm>
                <a:off x="2132334" y="1687796"/>
                <a:ext cx="215280" cy="230040"/>
              </p14:xfrm>
            </p:contentPart>
          </mc:Choice>
          <mc:Fallback xmlns="">
            <p:pic>
              <p:nvPicPr>
                <p:cNvPr id="9" name="Ink 8">
                  <a:extLst>
                    <a:ext uri="{FF2B5EF4-FFF2-40B4-BE49-F238E27FC236}">
                      <a16:creationId xmlns:a16="http://schemas.microsoft.com/office/drawing/2014/main" id="{7AA55E43-A8D6-35C8-4D0A-BF75528EE94E}"/>
                    </a:ext>
                  </a:extLst>
                </p:cNvPr>
                <p:cNvPicPr/>
                <p:nvPr/>
              </p:nvPicPr>
              <p:blipFill>
                <a:blip r:embed="rId15"/>
                <a:stretch>
                  <a:fillRect/>
                </a:stretch>
              </p:blipFill>
              <p:spPr>
                <a:xfrm>
                  <a:off x="2123334" y="1679156"/>
                  <a:ext cx="2329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55AEC6E0-529C-8FF5-5F13-6E2F7D4F23F8}"/>
                    </a:ext>
                  </a:extLst>
                </p14:cNvPr>
                <p14:cNvContentPartPr/>
                <p14:nvPr/>
              </p14:nvContentPartPr>
              <p14:xfrm>
                <a:off x="2430414" y="1661156"/>
                <a:ext cx="136440" cy="230400"/>
              </p14:xfrm>
            </p:contentPart>
          </mc:Choice>
          <mc:Fallback xmlns="">
            <p:pic>
              <p:nvPicPr>
                <p:cNvPr id="10" name="Ink 9">
                  <a:extLst>
                    <a:ext uri="{FF2B5EF4-FFF2-40B4-BE49-F238E27FC236}">
                      <a16:creationId xmlns:a16="http://schemas.microsoft.com/office/drawing/2014/main" id="{55AEC6E0-529C-8FF5-5F13-6E2F7D4F23F8}"/>
                    </a:ext>
                  </a:extLst>
                </p:cNvPr>
                <p:cNvPicPr/>
                <p:nvPr/>
              </p:nvPicPr>
              <p:blipFill>
                <a:blip r:embed="rId17"/>
                <a:stretch>
                  <a:fillRect/>
                </a:stretch>
              </p:blipFill>
              <p:spPr>
                <a:xfrm>
                  <a:off x="2421774" y="1652516"/>
                  <a:ext cx="1540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A0505900-22B0-9BAD-3719-C6DC62879094}"/>
                    </a:ext>
                  </a:extLst>
                </p14:cNvPr>
                <p14:cNvContentPartPr/>
                <p14:nvPr/>
              </p14:nvContentPartPr>
              <p14:xfrm>
                <a:off x="2477574" y="1773116"/>
                <a:ext cx="113040" cy="26640"/>
              </p14:xfrm>
            </p:contentPart>
          </mc:Choice>
          <mc:Fallback xmlns="">
            <p:pic>
              <p:nvPicPr>
                <p:cNvPr id="11" name="Ink 10">
                  <a:extLst>
                    <a:ext uri="{FF2B5EF4-FFF2-40B4-BE49-F238E27FC236}">
                      <a16:creationId xmlns:a16="http://schemas.microsoft.com/office/drawing/2014/main" id="{A0505900-22B0-9BAD-3719-C6DC62879094}"/>
                    </a:ext>
                  </a:extLst>
                </p:cNvPr>
                <p:cNvPicPr/>
                <p:nvPr/>
              </p:nvPicPr>
              <p:blipFill>
                <a:blip r:embed="rId19"/>
                <a:stretch>
                  <a:fillRect/>
                </a:stretch>
              </p:blipFill>
              <p:spPr>
                <a:xfrm>
                  <a:off x="2468934" y="1764116"/>
                  <a:ext cx="1306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672F27B1-F955-46B7-1077-AFEA238EDB43}"/>
                    </a:ext>
                  </a:extLst>
                </p14:cNvPr>
                <p14:cNvContentPartPr/>
                <p14:nvPr/>
              </p14:nvContentPartPr>
              <p14:xfrm>
                <a:off x="2667654" y="1653236"/>
                <a:ext cx="130680" cy="206640"/>
              </p14:xfrm>
            </p:contentPart>
          </mc:Choice>
          <mc:Fallback xmlns="">
            <p:pic>
              <p:nvPicPr>
                <p:cNvPr id="12" name="Ink 11">
                  <a:extLst>
                    <a:ext uri="{FF2B5EF4-FFF2-40B4-BE49-F238E27FC236}">
                      <a16:creationId xmlns:a16="http://schemas.microsoft.com/office/drawing/2014/main" id="{672F27B1-F955-46B7-1077-AFEA238EDB43}"/>
                    </a:ext>
                  </a:extLst>
                </p:cNvPr>
                <p:cNvPicPr/>
                <p:nvPr/>
              </p:nvPicPr>
              <p:blipFill>
                <a:blip r:embed="rId21"/>
                <a:stretch>
                  <a:fillRect/>
                </a:stretch>
              </p:blipFill>
              <p:spPr>
                <a:xfrm>
                  <a:off x="2659014" y="1644596"/>
                  <a:ext cx="1483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9C14CB7B-50CD-0AF8-4FDA-84F4B5D49858}"/>
                    </a:ext>
                  </a:extLst>
                </p14:cNvPr>
                <p14:cNvContentPartPr/>
                <p14:nvPr/>
              </p14:nvContentPartPr>
              <p14:xfrm>
                <a:off x="3244734" y="1660796"/>
                <a:ext cx="709920" cy="40320"/>
              </p14:xfrm>
            </p:contentPart>
          </mc:Choice>
          <mc:Fallback xmlns="">
            <p:pic>
              <p:nvPicPr>
                <p:cNvPr id="14" name="Ink 13">
                  <a:extLst>
                    <a:ext uri="{FF2B5EF4-FFF2-40B4-BE49-F238E27FC236}">
                      <a16:creationId xmlns:a16="http://schemas.microsoft.com/office/drawing/2014/main" id="{9C14CB7B-50CD-0AF8-4FDA-84F4B5D49858}"/>
                    </a:ext>
                  </a:extLst>
                </p:cNvPr>
                <p:cNvPicPr/>
                <p:nvPr/>
              </p:nvPicPr>
              <p:blipFill>
                <a:blip r:embed="rId23"/>
                <a:stretch>
                  <a:fillRect/>
                </a:stretch>
              </p:blipFill>
              <p:spPr>
                <a:xfrm>
                  <a:off x="3235734" y="1652156"/>
                  <a:ext cx="7275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CC7E914F-6709-4E28-E167-C17DCB051645}"/>
                    </a:ext>
                  </a:extLst>
                </p14:cNvPr>
                <p14:cNvContentPartPr/>
                <p14:nvPr/>
              </p14:nvContentPartPr>
              <p14:xfrm>
                <a:off x="3844134" y="1612556"/>
                <a:ext cx="114480" cy="117000"/>
              </p14:xfrm>
            </p:contentPart>
          </mc:Choice>
          <mc:Fallback xmlns="">
            <p:pic>
              <p:nvPicPr>
                <p:cNvPr id="15" name="Ink 14">
                  <a:extLst>
                    <a:ext uri="{FF2B5EF4-FFF2-40B4-BE49-F238E27FC236}">
                      <a16:creationId xmlns:a16="http://schemas.microsoft.com/office/drawing/2014/main" id="{CC7E914F-6709-4E28-E167-C17DCB051645}"/>
                    </a:ext>
                  </a:extLst>
                </p:cNvPr>
                <p:cNvPicPr/>
                <p:nvPr/>
              </p:nvPicPr>
              <p:blipFill>
                <a:blip r:embed="rId25"/>
                <a:stretch>
                  <a:fillRect/>
                </a:stretch>
              </p:blipFill>
              <p:spPr>
                <a:xfrm>
                  <a:off x="3835494" y="1603556"/>
                  <a:ext cx="1321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3E39B987-C26E-D33D-DCC8-B29980016006}"/>
                    </a:ext>
                  </a:extLst>
                </p14:cNvPr>
                <p14:cNvContentPartPr/>
                <p14:nvPr/>
              </p14:nvContentPartPr>
              <p14:xfrm>
                <a:off x="4389894" y="5278076"/>
                <a:ext cx="56160" cy="453240"/>
              </p14:xfrm>
            </p:contentPart>
          </mc:Choice>
          <mc:Fallback xmlns="">
            <p:pic>
              <p:nvPicPr>
                <p:cNvPr id="17" name="Ink 16">
                  <a:extLst>
                    <a:ext uri="{FF2B5EF4-FFF2-40B4-BE49-F238E27FC236}">
                      <a16:creationId xmlns:a16="http://schemas.microsoft.com/office/drawing/2014/main" id="{3E39B987-C26E-D33D-DCC8-B29980016006}"/>
                    </a:ext>
                  </a:extLst>
                </p:cNvPr>
                <p:cNvPicPr/>
                <p:nvPr/>
              </p:nvPicPr>
              <p:blipFill>
                <a:blip r:embed="rId27"/>
                <a:stretch>
                  <a:fillRect/>
                </a:stretch>
              </p:blipFill>
              <p:spPr>
                <a:xfrm>
                  <a:off x="4381254" y="5269436"/>
                  <a:ext cx="738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F7901E55-659E-0EFC-484C-DD8F466B832A}"/>
                    </a:ext>
                  </a:extLst>
                </p14:cNvPr>
                <p14:cNvContentPartPr/>
                <p14:nvPr/>
              </p14:nvContentPartPr>
              <p14:xfrm>
                <a:off x="4443894" y="5593436"/>
                <a:ext cx="1849320" cy="109440"/>
              </p14:xfrm>
            </p:contentPart>
          </mc:Choice>
          <mc:Fallback xmlns="">
            <p:pic>
              <p:nvPicPr>
                <p:cNvPr id="18" name="Ink 17">
                  <a:extLst>
                    <a:ext uri="{FF2B5EF4-FFF2-40B4-BE49-F238E27FC236}">
                      <a16:creationId xmlns:a16="http://schemas.microsoft.com/office/drawing/2014/main" id="{F7901E55-659E-0EFC-484C-DD8F466B832A}"/>
                    </a:ext>
                  </a:extLst>
                </p:cNvPr>
                <p:cNvPicPr/>
                <p:nvPr/>
              </p:nvPicPr>
              <p:blipFill>
                <a:blip r:embed="rId29"/>
                <a:stretch>
                  <a:fillRect/>
                </a:stretch>
              </p:blipFill>
              <p:spPr>
                <a:xfrm>
                  <a:off x="4435254" y="5584436"/>
                  <a:ext cx="1866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5B4FD7D2-2AA8-3DF6-242F-3C033714C7F9}"/>
                    </a:ext>
                  </a:extLst>
                </p14:cNvPr>
                <p14:cNvContentPartPr/>
                <p14:nvPr/>
              </p14:nvContentPartPr>
              <p14:xfrm>
                <a:off x="4493214" y="5141996"/>
                <a:ext cx="2256840" cy="441720"/>
              </p14:xfrm>
            </p:contentPart>
          </mc:Choice>
          <mc:Fallback xmlns="">
            <p:pic>
              <p:nvPicPr>
                <p:cNvPr id="20" name="Ink 19">
                  <a:extLst>
                    <a:ext uri="{FF2B5EF4-FFF2-40B4-BE49-F238E27FC236}">
                      <a16:creationId xmlns:a16="http://schemas.microsoft.com/office/drawing/2014/main" id="{5B4FD7D2-2AA8-3DF6-242F-3C033714C7F9}"/>
                    </a:ext>
                  </a:extLst>
                </p:cNvPr>
                <p:cNvPicPr/>
                <p:nvPr/>
              </p:nvPicPr>
              <p:blipFill>
                <a:blip r:embed="rId31"/>
                <a:stretch>
                  <a:fillRect/>
                </a:stretch>
              </p:blipFill>
              <p:spPr>
                <a:xfrm>
                  <a:off x="4484574" y="5133356"/>
                  <a:ext cx="2274480" cy="459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79160A57-1B68-3DD0-5959-2AE48B32FA54}"/>
                    </a:ext>
                  </a:extLst>
                </p14:cNvPr>
                <p14:cNvContentPartPr/>
                <p14:nvPr/>
              </p14:nvContentPartPr>
              <p14:xfrm>
                <a:off x="4722174" y="5349716"/>
                <a:ext cx="212040" cy="195120"/>
              </p14:xfrm>
            </p:contentPart>
          </mc:Choice>
          <mc:Fallback xmlns="">
            <p:pic>
              <p:nvPicPr>
                <p:cNvPr id="21" name="Ink 20">
                  <a:extLst>
                    <a:ext uri="{FF2B5EF4-FFF2-40B4-BE49-F238E27FC236}">
                      <a16:creationId xmlns:a16="http://schemas.microsoft.com/office/drawing/2014/main" id="{79160A57-1B68-3DD0-5959-2AE48B32FA54}"/>
                    </a:ext>
                  </a:extLst>
                </p:cNvPr>
                <p:cNvPicPr/>
                <p:nvPr/>
              </p:nvPicPr>
              <p:blipFill>
                <a:blip r:embed="rId33"/>
                <a:stretch>
                  <a:fillRect/>
                </a:stretch>
              </p:blipFill>
              <p:spPr>
                <a:xfrm>
                  <a:off x="4713174" y="5340716"/>
                  <a:ext cx="2296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A6A1DFE4-43F5-C3B6-6276-60EC4339EDD1}"/>
                    </a:ext>
                  </a:extLst>
                </p14:cNvPr>
                <p14:cNvContentPartPr/>
                <p14:nvPr/>
              </p14:nvContentPartPr>
              <p14:xfrm>
                <a:off x="4958694" y="5427116"/>
                <a:ext cx="115920" cy="76320"/>
              </p14:xfrm>
            </p:contentPart>
          </mc:Choice>
          <mc:Fallback xmlns="">
            <p:pic>
              <p:nvPicPr>
                <p:cNvPr id="22" name="Ink 21">
                  <a:extLst>
                    <a:ext uri="{FF2B5EF4-FFF2-40B4-BE49-F238E27FC236}">
                      <a16:creationId xmlns:a16="http://schemas.microsoft.com/office/drawing/2014/main" id="{A6A1DFE4-43F5-C3B6-6276-60EC4339EDD1}"/>
                    </a:ext>
                  </a:extLst>
                </p:cNvPr>
                <p:cNvPicPr/>
                <p:nvPr/>
              </p:nvPicPr>
              <p:blipFill>
                <a:blip r:embed="rId35"/>
                <a:stretch>
                  <a:fillRect/>
                </a:stretch>
              </p:blipFill>
              <p:spPr>
                <a:xfrm>
                  <a:off x="4949694" y="5418116"/>
                  <a:ext cx="1335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3D2167B3-B7E2-6116-BBBA-EEEF02792E25}"/>
                    </a:ext>
                  </a:extLst>
                </p14:cNvPr>
                <p14:cNvContentPartPr/>
                <p14:nvPr/>
              </p14:nvContentPartPr>
              <p14:xfrm>
                <a:off x="5151654" y="5350076"/>
                <a:ext cx="6480" cy="155520"/>
              </p14:xfrm>
            </p:contentPart>
          </mc:Choice>
          <mc:Fallback xmlns="">
            <p:pic>
              <p:nvPicPr>
                <p:cNvPr id="23" name="Ink 22">
                  <a:extLst>
                    <a:ext uri="{FF2B5EF4-FFF2-40B4-BE49-F238E27FC236}">
                      <a16:creationId xmlns:a16="http://schemas.microsoft.com/office/drawing/2014/main" id="{3D2167B3-B7E2-6116-BBBA-EEEF02792E25}"/>
                    </a:ext>
                  </a:extLst>
                </p:cNvPr>
                <p:cNvPicPr/>
                <p:nvPr/>
              </p:nvPicPr>
              <p:blipFill>
                <a:blip r:embed="rId37"/>
                <a:stretch>
                  <a:fillRect/>
                </a:stretch>
              </p:blipFill>
              <p:spPr>
                <a:xfrm>
                  <a:off x="5143014" y="5341436"/>
                  <a:ext cx="24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C00CD865-DC65-922E-4E16-AFE68EE08208}"/>
                    </a:ext>
                  </a:extLst>
                </p14:cNvPr>
                <p14:cNvContentPartPr/>
                <p14:nvPr/>
              </p14:nvContentPartPr>
              <p14:xfrm>
                <a:off x="5132574" y="5400116"/>
                <a:ext cx="218880" cy="102600"/>
              </p14:xfrm>
            </p:contentPart>
          </mc:Choice>
          <mc:Fallback xmlns="">
            <p:pic>
              <p:nvPicPr>
                <p:cNvPr id="24" name="Ink 23">
                  <a:extLst>
                    <a:ext uri="{FF2B5EF4-FFF2-40B4-BE49-F238E27FC236}">
                      <a16:creationId xmlns:a16="http://schemas.microsoft.com/office/drawing/2014/main" id="{C00CD865-DC65-922E-4E16-AFE68EE08208}"/>
                    </a:ext>
                  </a:extLst>
                </p:cNvPr>
                <p:cNvPicPr/>
                <p:nvPr/>
              </p:nvPicPr>
              <p:blipFill>
                <a:blip r:embed="rId39"/>
                <a:stretch>
                  <a:fillRect/>
                </a:stretch>
              </p:blipFill>
              <p:spPr>
                <a:xfrm>
                  <a:off x="5123574" y="5391116"/>
                  <a:ext cx="2365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7CE41E92-DE3D-219C-5B1F-9FAD314DB140}"/>
                    </a:ext>
                  </a:extLst>
                </p14:cNvPr>
                <p14:cNvContentPartPr/>
                <p14:nvPr/>
              </p14:nvContentPartPr>
              <p14:xfrm>
                <a:off x="5450454" y="5329196"/>
                <a:ext cx="110880" cy="146160"/>
              </p14:xfrm>
            </p:contentPart>
          </mc:Choice>
          <mc:Fallback xmlns="">
            <p:pic>
              <p:nvPicPr>
                <p:cNvPr id="25" name="Ink 24">
                  <a:extLst>
                    <a:ext uri="{FF2B5EF4-FFF2-40B4-BE49-F238E27FC236}">
                      <a16:creationId xmlns:a16="http://schemas.microsoft.com/office/drawing/2014/main" id="{7CE41E92-DE3D-219C-5B1F-9FAD314DB140}"/>
                    </a:ext>
                  </a:extLst>
                </p:cNvPr>
                <p:cNvPicPr/>
                <p:nvPr/>
              </p:nvPicPr>
              <p:blipFill>
                <a:blip r:embed="rId41"/>
                <a:stretch>
                  <a:fillRect/>
                </a:stretch>
              </p:blipFill>
              <p:spPr>
                <a:xfrm>
                  <a:off x="5441454" y="5320196"/>
                  <a:ext cx="1285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174D20E9-ACC8-7E39-413E-16E15529E8C3}"/>
                    </a:ext>
                  </a:extLst>
                </p14:cNvPr>
                <p14:cNvContentPartPr/>
                <p14:nvPr/>
              </p14:nvContentPartPr>
              <p14:xfrm>
                <a:off x="5683014" y="5379236"/>
                <a:ext cx="136080" cy="96840"/>
              </p14:xfrm>
            </p:contentPart>
          </mc:Choice>
          <mc:Fallback xmlns="">
            <p:pic>
              <p:nvPicPr>
                <p:cNvPr id="26" name="Ink 25">
                  <a:extLst>
                    <a:ext uri="{FF2B5EF4-FFF2-40B4-BE49-F238E27FC236}">
                      <a16:creationId xmlns:a16="http://schemas.microsoft.com/office/drawing/2014/main" id="{174D20E9-ACC8-7E39-413E-16E15529E8C3}"/>
                    </a:ext>
                  </a:extLst>
                </p:cNvPr>
                <p:cNvPicPr/>
                <p:nvPr/>
              </p:nvPicPr>
              <p:blipFill>
                <a:blip r:embed="rId43"/>
                <a:stretch>
                  <a:fillRect/>
                </a:stretch>
              </p:blipFill>
              <p:spPr>
                <a:xfrm>
                  <a:off x="5674014" y="5370596"/>
                  <a:ext cx="1537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75F753E2-95B3-ABFD-2F66-BB7153F0495C}"/>
                    </a:ext>
                  </a:extLst>
                </p14:cNvPr>
                <p14:cNvContentPartPr/>
                <p14:nvPr/>
              </p14:nvContentPartPr>
              <p14:xfrm>
                <a:off x="5909094" y="5339636"/>
                <a:ext cx="35280" cy="123120"/>
              </p14:xfrm>
            </p:contentPart>
          </mc:Choice>
          <mc:Fallback xmlns="">
            <p:pic>
              <p:nvPicPr>
                <p:cNvPr id="27" name="Ink 26">
                  <a:extLst>
                    <a:ext uri="{FF2B5EF4-FFF2-40B4-BE49-F238E27FC236}">
                      <a16:creationId xmlns:a16="http://schemas.microsoft.com/office/drawing/2014/main" id="{75F753E2-95B3-ABFD-2F66-BB7153F0495C}"/>
                    </a:ext>
                  </a:extLst>
                </p:cNvPr>
                <p:cNvPicPr/>
                <p:nvPr/>
              </p:nvPicPr>
              <p:blipFill>
                <a:blip r:embed="rId45"/>
                <a:stretch>
                  <a:fillRect/>
                </a:stretch>
              </p:blipFill>
              <p:spPr>
                <a:xfrm>
                  <a:off x="5900094" y="5330996"/>
                  <a:ext cx="529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05C6B383-C422-9400-76CB-2E31D8D66204}"/>
                    </a:ext>
                  </a:extLst>
                </p14:cNvPr>
                <p14:cNvContentPartPr/>
                <p14:nvPr/>
              </p14:nvContentPartPr>
              <p14:xfrm>
                <a:off x="6027174" y="5319476"/>
                <a:ext cx="127080" cy="119520"/>
              </p14:xfrm>
            </p:contentPart>
          </mc:Choice>
          <mc:Fallback xmlns="">
            <p:pic>
              <p:nvPicPr>
                <p:cNvPr id="28" name="Ink 27">
                  <a:extLst>
                    <a:ext uri="{FF2B5EF4-FFF2-40B4-BE49-F238E27FC236}">
                      <a16:creationId xmlns:a16="http://schemas.microsoft.com/office/drawing/2014/main" id="{05C6B383-C422-9400-76CB-2E31D8D66204}"/>
                    </a:ext>
                  </a:extLst>
                </p:cNvPr>
                <p:cNvPicPr/>
                <p:nvPr/>
              </p:nvPicPr>
              <p:blipFill>
                <a:blip r:embed="rId47"/>
                <a:stretch>
                  <a:fillRect/>
                </a:stretch>
              </p:blipFill>
              <p:spPr>
                <a:xfrm>
                  <a:off x="6018174" y="5310836"/>
                  <a:ext cx="1447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38D1D59C-454A-4382-B5AD-58F9AD66A5A0}"/>
                    </a:ext>
                  </a:extLst>
                </p14:cNvPr>
                <p14:cNvContentPartPr/>
                <p14:nvPr/>
              </p14:nvContentPartPr>
              <p14:xfrm>
                <a:off x="4433814" y="4537916"/>
                <a:ext cx="29880" cy="285840"/>
              </p14:xfrm>
            </p:contentPart>
          </mc:Choice>
          <mc:Fallback xmlns="">
            <p:pic>
              <p:nvPicPr>
                <p:cNvPr id="29" name="Ink 28">
                  <a:extLst>
                    <a:ext uri="{FF2B5EF4-FFF2-40B4-BE49-F238E27FC236}">
                      <a16:creationId xmlns:a16="http://schemas.microsoft.com/office/drawing/2014/main" id="{38D1D59C-454A-4382-B5AD-58F9AD66A5A0}"/>
                    </a:ext>
                  </a:extLst>
                </p:cNvPr>
                <p:cNvPicPr/>
                <p:nvPr/>
              </p:nvPicPr>
              <p:blipFill>
                <a:blip r:embed="rId49"/>
                <a:stretch>
                  <a:fillRect/>
                </a:stretch>
              </p:blipFill>
              <p:spPr>
                <a:xfrm>
                  <a:off x="4424814" y="4528916"/>
                  <a:ext cx="475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239CCF52-F22D-BEC9-5709-503DEFE59D72}"/>
                    </a:ext>
                  </a:extLst>
                </p14:cNvPr>
                <p14:cNvContentPartPr/>
                <p14:nvPr/>
              </p14:nvContentPartPr>
              <p14:xfrm>
                <a:off x="4394934" y="4771196"/>
                <a:ext cx="2131920" cy="137160"/>
              </p14:xfrm>
            </p:contentPart>
          </mc:Choice>
          <mc:Fallback xmlns="">
            <p:pic>
              <p:nvPicPr>
                <p:cNvPr id="30" name="Ink 29">
                  <a:extLst>
                    <a:ext uri="{FF2B5EF4-FFF2-40B4-BE49-F238E27FC236}">
                      <a16:creationId xmlns:a16="http://schemas.microsoft.com/office/drawing/2014/main" id="{239CCF52-F22D-BEC9-5709-503DEFE59D72}"/>
                    </a:ext>
                  </a:extLst>
                </p:cNvPr>
                <p:cNvPicPr/>
                <p:nvPr/>
              </p:nvPicPr>
              <p:blipFill>
                <a:blip r:embed="rId51"/>
                <a:stretch>
                  <a:fillRect/>
                </a:stretch>
              </p:blipFill>
              <p:spPr>
                <a:xfrm>
                  <a:off x="4385934" y="4762196"/>
                  <a:ext cx="2149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313DC600-85F5-949B-89FE-8E549E5E92BF}"/>
                    </a:ext>
                  </a:extLst>
                </p14:cNvPr>
                <p14:cNvContentPartPr/>
                <p14:nvPr/>
              </p14:nvContentPartPr>
              <p14:xfrm>
                <a:off x="4463334" y="4344596"/>
                <a:ext cx="2504880" cy="558360"/>
              </p14:xfrm>
            </p:contentPart>
          </mc:Choice>
          <mc:Fallback xmlns="">
            <p:pic>
              <p:nvPicPr>
                <p:cNvPr id="31" name="Ink 30">
                  <a:extLst>
                    <a:ext uri="{FF2B5EF4-FFF2-40B4-BE49-F238E27FC236}">
                      <a16:creationId xmlns:a16="http://schemas.microsoft.com/office/drawing/2014/main" id="{313DC600-85F5-949B-89FE-8E549E5E92BF}"/>
                    </a:ext>
                  </a:extLst>
                </p:cNvPr>
                <p:cNvPicPr/>
                <p:nvPr/>
              </p:nvPicPr>
              <p:blipFill>
                <a:blip r:embed="rId53"/>
                <a:stretch>
                  <a:fillRect/>
                </a:stretch>
              </p:blipFill>
              <p:spPr>
                <a:xfrm>
                  <a:off x="4454694" y="4335956"/>
                  <a:ext cx="252252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F05A7895-2EED-94AF-F63A-B28F8EEC0756}"/>
                    </a:ext>
                  </a:extLst>
                </p14:cNvPr>
                <p14:cNvContentPartPr/>
                <p14:nvPr/>
              </p14:nvContentPartPr>
              <p14:xfrm>
                <a:off x="4767534" y="4613156"/>
                <a:ext cx="160200" cy="197640"/>
              </p14:xfrm>
            </p:contentPart>
          </mc:Choice>
          <mc:Fallback xmlns="">
            <p:pic>
              <p:nvPicPr>
                <p:cNvPr id="32" name="Ink 31">
                  <a:extLst>
                    <a:ext uri="{FF2B5EF4-FFF2-40B4-BE49-F238E27FC236}">
                      <a16:creationId xmlns:a16="http://schemas.microsoft.com/office/drawing/2014/main" id="{F05A7895-2EED-94AF-F63A-B28F8EEC0756}"/>
                    </a:ext>
                  </a:extLst>
                </p:cNvPr>
                <p:cNvPicPr/>
                <p:nvPr/>
              </p:nvPicPr>
              <p:blipFill>
                <a:blip r:embed="rId55"/>
                <a:stretch>
                  <a:fillRect/>
                </a:stretch>
              </p:blipFill>
              <p:spPr>
                <a:xfrm>
                  <a:off x="4758534" y="4604516"/>
                  <a:ext cx="1778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54315CC0-636B-A46C-6F23-ECA69EE3ABF8}"/>
                    </a:ext>
                  </a:extLst>
                </p14:cNvPr>
                <p14:cNvContentPartPr/>
                <p14:nvPr/>
              </p14:nvContentPartPr>
              <p14:xfrm>
                <a:off x="4849614" y="4645916"/>
                <a:ext cx="201600" cy="169200"/>
              </p14:xfrm>
            </p:contentPart>
          </mc:Choice>
          <mc:Fallback xmlns="">
            <p:pic>
              <p:nvPicPr>
                <p:cNvPr id="33" name="Ink 32">
                  <a:extLst>
                    <a:ext uri="{FF2B5EF4-FFF2-40B4-BE49-F238E27FC236}">
                      <a16:creationId xmlns:a16="http://schemas.microsoft.com/office/drawing/2014/main" id="{54315CC0-636B-A46C-6F23-ECA69EE3ABF8}"/>
                    </a:ext>
                  </a:extLst>
                </p:cNvPr>
                <p:cNvPicPr/>
                <p:nvPr/>
              </p:nvPicPr>
              <p:blipFill>
                <a:blip r:embed="rId57"/>
                <a:stretch>
                  <a:fillRect/>
                </a:stretch>
              </p:blipFill>
              <p:spPr>
                <a:xfrm>
                  <a:off x="4840974" y="4636916"/>
                  <a:ext cx="2192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949F3A4A-88BA-CC57-5994-80C4C13E0600}"/>
                    </a:ext>
                  </a:extLst>
                </p14:cNvPr>
                <p14:cNvContentPartPr/>
                <p14:nvPr/>
              </p14:nvContentPartPr>
              <p14:xfrm>
                <a:off x="5073534" y="4667156"/>
                <a:ext cx="71280" cy="139680"/>
              </p14:xfrm>
            </p:contentPart>
          </mc:Choice>
          <mc:Fallback xmlns="">
            <p:pic>
              <p:nvPicPr>
                <p:cNvPr id="34" name="Ink 33">
                  <a:extLst>
                    <a:ext uri="{FF2B5EF4-FFF2-40B4-BE49-F238E27FC236}">
                      <a16:creationId xmlns:a16="http://schemas.microsoft.com/office/drawing/2014/main" id="{949F3A4A-88BA-CC57-5994-80C4C13E0600}"/>
                    </a:ext>
                  </a:extLst>
                </p:cNvPr>
                <p:cNvPicPr/>
                <p:nvPr/>
              </p:nvPicPr>
              <p:blipFill>
                <a:blip r:embed="rId59"/>
                <a:stretch>
                  <a:fillRect/>
                </a:stretch>
              </p:blipFill>
              <p:spPr>
                <a:xfrm>
                  <a:off x="5064534" y="4658516"/>
                  <a:ext cx="889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5C5695D1-120C-9B70-6E9B-342B594265DD}"/>
                    </a:ext>
                  </a:extLst>
                </p14:cNvPr>
                <p14:cNvContentPartPr/>
                <p14:nvPr/>
              </p14:nvContentPartPr>
              <p14:xfrm>
                <a:off x="5359734" y="4468076"/>
                <a:ext cx="138600" cy="295920"/>
              </p14:xfrm>
            </p:contentPart>
          </mc:Choice>
          <mc:Fallback xmlns="">
            <p:pic>
              <p:nvPicPr>
                <p:cNvPr id="35" name="Ink 34">
                  <a:extLst>
                    <a:ext uri="{FF2B5EF4-FFF2-40B4-BE49-F238E27FC236}">
                      <a16:creationId xmlns:a16="http://schemas.microsoft.com/office/drawing/2014/main" id="{5C5695D1-120C-9B70-6E9B-342B594265DD}"/>
                    </a:ext>
                  </a:extLst>
                </p:cNvPr>
                <p:cNvPicPr/>
                <p:nvPr/>
              </p:nvPicPr>
              <p:blipFill>
                <a:blip r:embed="rId61"/>
                <a:stretch>
                  <a:fillRect/>
                </a:stretch>
              </p:blipFill>
              <p:spPr>
                <a:xfrm>
                  <a:off x="5351094" y="4459076"/>
                  <a:ext cx="15624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id="{9549BA79-92F4-7ED0-7ECF-004764697448}"/>
                    </a:ext>
                  </a:extLst>
                </p14:cNvPr>
                <p14:cNvContentPartPr/>
                <p14:nvPr/>
              </p14:nvContentPartPr>
              <p14:xfrm>
                <a:off x="5560254" y="4583276"/>
                <a:ext cx="221760" cy="234000"/>
              </p14:xfrm>
            </p:contentPart>
          </mc:Choice>
          <mc:Fallback xmlns="">
            <p:pic>
              <p:nvPicPr>
                <p:cNvPr id="36" name="Ink 35">
                  <a:extLst>
                    <a:ext uri="{FF2B5EF4-FFF2-40B4-BE49-F238E27FC236}">
                      <a16:creationId xmlns:a16="http://schemas.microsoft.com/office/drawing/2014/main" id="{9549BA79-92F4-7ED0-7ECF-004764697448}"/>
                    </a:ext>
                  </a:extLst>
                </p:cNvPr>
                <p:cNvPicPr/>
                <p:nvPr/>
              </p:nvPicPr>
              <p:blipFill>
                <a:blip r:embed="rId63"/>
                <a:stretch>
                  <a:fillRect/>
                </a:stretch>
              </p:blipFill>
              <p:spPr>
                <a:xfrm>
                  <a:off x="5551614" y="4574636"/>
                  <a:ext cx="2394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Ink 36">
                  <a:extLst>
                    <a:ext uri="{FF2B5EF4-FFF2-40B4-BE49-F238E27FC236}">
                      <a16:creationId xmlns:a16="http://schemas.microsoft.com/office/drawing/2014/main" id="{833C3D65-2357-508C-2BFB-767FBA54A8D4}"/>
                    </a:ext>
                  </a:extLst>
                </p14:cNvPr>
                <p14:cNvContentPartPr/>
                <p14:nvPr/>
              </p14:nvContentPartPr>
              <p14:xfrm>
                <a:off x="5824494" y="4491116"/>
                <a:ext cx="16920" cy="221400"/>
              </p14:xfrm>
            </p:contentPart>
          </mc:Choice>
          <mc:Fallback xmlns="">
            <p:pic>
              <p:nvPicPr>
                <p:cNvPr id="37" name="Ink 36">
                  <a:extLst>
                    <a:ext uri="{FF2B5EF4-FFF2-40B4-BE49-F238E27FC236}">
                      <a16:creationId xmlns:a16="http://schemas.microsoft.com/office/drawing/2014/main" id="{833C3D65-2357-508C-2BFB-767FBA54A8D4}"/>
                    </a:ext>
                  </a:extLst>
                </p:cNvPr>
                <p:cNvPicPr/>
                <p:nvPr/>
              </p:nvPicPr>
              <p:blipFill>
                <a:blip r:embed="rId65"/>
                <a:stretch>
                  <a:fillRect/>
                </a:stretch>
              </p:blipFill>
              <p:spPr>
                <a:xfrm>
                  <a:off x="5815494" y="4482116"/>
                  <a:ext cx="3456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Ink 37">
                  <a:extLst>
                    <a:ext uri="{FF2B5EF4-FFF2-40B4-BE49-F238E27FC236}">
                      <a16:creationId xmlns:a16="http://schemas.microsoft.com/office/drawing/2014/main" id="{F7A401D6-E3F5-9A6A-A361-5BE1A0C2FA6F}"/>
                    </a:ext>
                  </a:extLst>
                </p14:cNvPr>
                <p14:cNvContentPartPr/>
                <p14:nvPr/>
              </p14:nvContentPartPr>
              <p14:xfrm>
                <a:off x="5918454" y="4572476"/>
                <a:ext cx="99360" cy="136800"/>
              </p14:xfrm>
            </p:contentPart>
          </mc:Choice>
          <mc:Fallback xmlns="">
            <p:pic>
              <p:nvPicPr>
                <p:cNvPr id="38" name="Ink 37">
                  <a:extLst>
                    <a:ext uri="{FF2B5EF4-FFF2-40B4-BE49-F238E27FC236}">
                      <a16:creationId xmlns:a16="http://schemas.microsoft.com/office/drawing/2014/main" id="{F7A401D6-E3F5-9A6A-A361-5BE1A0C2FA6F}"/>
                    </a:ext>
                  </a:extLst>
                </p:cNvPr>
                <p:cNvPicPr/>
                <p:nvPr/>
              </p:nvPicPr>
              <p:blipFill>
                <a:blip r:embed="rId67"/>
                <a:stretch>
                  <a:fillRect/>
                </a:stretch>
              </p:blipFill>
              <p:spPr>
                <a:xfrm>
                  <a:off x="5909454" y="4563476"/>
                  <a:ext cx="1170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B6F64C4A-F494-64DA-8862-BEDE94A9A81C}"/>
                    </a:ext>
                  </a:extLst>
                </p14:cNvPr>
                <p14:cNvContentPartPr/>
                <p14:nvPr/>
              </p14:nvContentPartPr>
              <p14:xfrm>
                <a:off x="3501774" y="4304996"/>
                <a:ext cx="879480" cy="414720"/>
              </p14:xfrm>
            </p:contentPart>
          </mc:Choice>
          <mc:Fallback xmlns="">
            <p:pic>
              <p:nvPicPr>
                <p:cNvPr id="41" name="Ink 40">
                  <a:extLst>
                    <a:ext uri="{FF2B5EF4-FFF2-40B4-BE49-F238E27FC236}">
                      <a16:creationId xmlns:a16="http://schemas.microsoft.com/office/drawing/2014/main" id="{B6F64C4A-F494-64DA-8862-BEDE94A9A81C}"/>
                    </a:ext>
                  </a:extLst>
                </p:cNvPr>
                <p:cNvPicPr/>
                <p:nvPr/>
              </p:nvPicPr>
              <p:blipFill>
                <a:blip r:embed="rId69"/>
                <a:stretch>
                  <a:fillRect/>
                </a:stretch>
              </p:blipFill>
              <p:spPr>
                <a:xfrm>
                  <a:off x="3493134" y="4295996"/>
                  <a:ext cx="89712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2528AD51-A51B-1CF7-A25E-290B0EF2D9D9}"/>
                    </a:ext>
                  </a:extLst>
                </p14:cNvPr>
                <p14:cNvContentPartPr/>
                <p14:nvPr/>
              </p14:nvContentPartPr>
              <p14:xfrm>
                <a:off x="3335814" y="4807556"/>
                <a:ext cx="1177200" cy="163800"/>
              </p14:xfrm>
            </p:contentPart>
          </mc:Choice>
          <mc:Fallback xmlns="">
            <p:pic>
              <p:nvPicPr>
                <p:cNvPr id="42" name="Ink 41">
                  <a:extLst>
                    <a:ext uri="{FF2B5EF4-FFF2-40B4-BE49-F238E27FC236}">
                      <a16:creationId xmlns:a16="http://schemas.microsoft.com/office/drawing/2014/main" id="{2528AD51-A51B-1CF7-A25E-290B0EF2D9D9}"/>
                    </a:ext>
                  </a:extLst>
                </p:cNvPr>
                <p:cNvPicPr/>
                <p:nvPr/>
              </p:nvPicPr>
              <p:blipFill>
                <a:blip r:embed="rId71"/>
                <a:stretch>
                  <a:fillRect/>
                </a:stretch>
              </p:blipFill>
              <p:spPr>
                <a:xfrm>
                  <a:off x="3327174" y="4798556"/>
                  <a:ext cx="11948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4770C23F-F85B-B532-7AAE-00DE58759FE8}"/>
                    </a:ext>
                  </a:extLst>
                </p14:cNvPr>
                <p14:cNvContentPartPr/>
                <p14:nvPr/>
              </p14:nvContentPartPr>
              <p14:xfrm>
                <a:off x="3330054" y="4938596"/>
                <a:ext cx="1055160" cy="645840"/>
              </p14:xfrm>
            </p:contentPart>
          </mc:Choice>
          <mc:Fallback xmlns="">
            <p:pic>
              <p:nvPicPr>
                <p:cNvPr id="43" name="Ink 42">
                  <a:extLst>
                    <a:ext uri="{FF2B5EF4-FFF2-40B4-BE49-F238E27FC236}">
                      <a16:creationId xmlns:a16="http://schemas.microsoft.com/office/drawing/2014/main" id="{4770C23F-F85B-B532-7AAE-00DE58759FE8}"/>
                    </a:ext>
                  </a:extLst>
                </p:cNvPr>
                <p:cNvPicPr/>
                <p:nvPr/>
              </p:nvPicPr>
              <p:blipFill>
                <a:blip r:embed="rId73"/>
                <a:stretch>
                  <a:fillRect/>
                </a:stretch>
              </p:blipFill>
              <p:spPr>
                <a:xfrm>
                  <a:off x="3321414" y="4929596"/>
                  <a:ext cx="1072800" cy="663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E827A754-C73E-2FCD-E5B5-F431B147CFAF}"/>
                    </a:ext>
                  </a:extLst>
                </p14:cNvPr>
                <p14:cNvContentPartPr/>
                <p14:nvPr/>
              </p14:nvContentPartPr>
              <p14:xfrm>
                <a:off x="2738574" y="4150916"/>
                <a:ext cx="163440" cy="193320"/>
              </p14:xfrm>
            </p:contentPart>
          </mc:Choice>
          <mc:Fallback xmlns="">
            <p:pic>
              <p:nvPicPr>
                <p:cNvPr id="45" name="Ink 44">
                  <a:extLst>
                    <a:ext uri="{FF2B5EF4-FFF2-40B4-BE49-F238E27FC236}">
                      <a16:creationId xmlns:a16="http://schemas.microsoft.com/office/drawing/2014/main" id="{E827A754-C73E-2FCD-E5B5-F431B147CFAF}"/>
                    </a:ext>
                  </a:extLst>
                </p:cNvPr>
                <p:cNvPicPr/>
                <p:nvPr/>
              </p:nvPicPr>
              <p:blipFill>
                <a:blip r:embed="rId75"/>
                <a:stretch>
                  <a:fillRect/>
                </a:stretch>
              </p:blipFill>
              <p:spPr>
                <a:xfrm>
                  <a:off x="2729574" y="4142276"/>
                  <a:ext cx="1810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8C921E35-BBFB-06E5-5944-BC98603B9ACD}"/>
                    </a:ext>
                  </a:extLst>
                </p14:cNvPr>
                <p14:cNvContentPartPr/>
                <p14:nvPr/>
              </p14:nvContentPartPr>
              <p14:xfrm>
                <a:off x="2821734" y="4151636"/>
                <a:ext cx="299880" cy="141840"/>
              </p14:xfrm>
            </p:contentPart>
          </mc:Choice>
          <mc:Fallback xmlns="">
            <p:pic>
              <p:nvPicPr>
                <p:cNvPr id="46" name="Ink 45">
                  <a:extLst>
                    <a:ext uri="{FF2B5EF4-FFF2-40B4-BE49-F238E27FC236}">
                      <a16:creationId xmlns:a16="http://schemas.microsoft.com/office/drawing/2014/main" id="{8C921E35-BBFB-06E5-5944-BC98603B9ACD}"/>
                    </a:ext>
                  </a:extLst>
                </p:cNvPr>
                <p:cNvPicPr/>
                <p:nvPr/>
              </p:nvPicPr>
              <p:blipFill>
                <a:blip r:embed="rId77"/>
                <a:stretch>
                  <a:fillRect/>
                </a:stretch>
              </p:blipFill>
              <p:spPr>
                <a:xfrm>
                  <a:off x="2813094" y="4142996"/>
                  <a:ext cx="3175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EF8DEF11-354D-DC22-3FB6-0EFC3E6CC5D8}"/>
                    </a:ext>
                  </a:extLst>
                </p14:cNvPr>
                <p14:cNvContentPartPr/>
                <p14:nvPr/>
              </p14:nvContentPartPr>
              <p14:xfrm>
                <a:off x="3160134" y="4131476"/>
                <a:ext cx="133560" cy="153360"/>
              </p14:xfrm>
            </p:contentPart>
          </mc:Choice>
          <mc:Fallback xmlns="">
            <p:pic>
              <p:nvPicPr>
                <p:cNvPr id="47" name="Ink 46">
                  <a:extLst>
                    <a:ext uri="{FF2B5EF4-FFF2-40B4-BE49-F238E27FC236}">
                      <a16:creationId xmlns:a16="http://schemas.microsoft.com/office/drawing/2014/main" id="{EF8DEF11-354D-DC22-3FB6-0EFC3E6CC5D8}"/>
                    </a:ext>
                  </a:extLst>
                </p:cNvPr>
                <p:cNvPicPr/>
                <p:nvPr/>
              </p:nvPicPr>
              <p:blipFill>
                <a:blip r:embed="rId79"/>
                <a:stretch>
                  <a:fillRect/>
                </a:stretch>
              </p:blipFill>
              <p:spPr>
                <a:xfrm>
                  <a:off x="3151134" y="4122476"/>
                  <a:ext cx="1512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E5BA9EC8-506E-8BEE-0904-AD924F9FBB87}"/>
                    </a:ext>
                  </a:extLst>
                </p14:cNvPr>
                <p14:cNvContentPartPr/>
                <p14:nvPr/>
              </p14:nvContentPartPr>
              <p14:xfrm>
                <a:off x="3352734" y="4043996"/>
                <a:ext cx="115560" cy="204840"/>
              </p14:xfrm>
            </p:contentPart>
          </mc:Choice>
          <mc:Fallback xmlns="">
            <p:pic>
              <p:nvPicPr>
                <p:cNvPr id="48" name="Ink 47">
                  <a:extLst>
                    <a:ext uri="{FF2B5EF4-FFF2-40B4-BE49-F238E27FC236}">
                      <a16:creationId xmlns:a16="http://schemas.microsoft.com/office/drawing/2014/main" id="{E5BA9EC8-506E-8BEE-0904-AD924F9FBB87}"/>
                    </a:ext>
                  </a:extLst>
                </p:cNvPr>
                <p:cNvPicPr/>
                <p:nvPr/>
              </p:nvPicPr>
              <p:blipFill>
                <a:blip r:embed="rId81"/>
                <a:stretch>
                  <a:fillRect/>
                </a:stretch>
              </p:blipFill>
              <p:spPr>
                <a:xfrm>
                  <a:off x="3344094" y="4034996"/>
                  <a:ext cx="1332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B2ABB047-A774-E53A-D1FD-0F8A03F77595}"/>
                    </a:ext>
                  </a:extLst>
                </p14:cNvPr>
                <p14:cNvContentPartPr/>
                <p14:nvPr/>
              </p14:nvContentPartPr>
              <p14:xfrm>
                <a:off x="2668014" y="4703516"/>
                <a:ext cx="183960" cy="235800"/>
              </p14:xfrm>
            </p:contentPart>
          </mc:Choice>
          <mc:Fallback xmlns="">
            <p:pic>
              <p:nvPicPr>
                <p:cNvPr id="49" name="Ink 48">
                  <a:extLst>
                    <a:ext uri="{FF2B5EF4-FFF2-40B4-BE49-F238E27FC236}">
                      <a16:creationId xmlns:a16="http://schemas.microsoft.com/office/drawing/2014/main" id="{B2ABB047-A774-E53A-D1FD-0F8A03F77595}"/>
                    </a:ext>
                  </a:extLst>
                </p:cNvPr>
                <p:cNvPicPr/>
                <p:nvPr/>
              </p:nvPicPr>
              <p:blipFill>
                <a:blip r:embed="rId83"/>
                <a:stretch>
                  <a:fillRect/>
                </a:stretch>
              </p:blipFill>
              <p:spPr>
                <a:xfrm>
                  <a:off x="2659374" y="4694876"/>
                  <a:ext cx="2016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AFA563CA-E12D-9178-EB8A-B05F4268C4E8}"/>
                    </a:ext>
                  </a:extLst>
                </p14:cNvPr>
                <p14:cNvContentPartPr/>
                <p14:nvPr/>
              </p14:nvContentPartPr>
              <p14:xfrm>
                <a:off x="2930454" y="4761476"/>
                <a:ext cx="153360" cy="128160"/>
              </p14:xfrm>
            </p:contentPart>
          </mc:Choice>
          <mc:Fallback xmlns="">
            <p:pic>
              <p:nvPicPr>
                <p:cNvPr id="50" name="Ink 49">
                  <a:extLst>
                    <a:ext uri="{FF2B5EF4-FFF2-40B4-BE49-F238E27FC236}">
                      <a16:creationId xmlns:a16="http://schemas.microsoft.com/office/drawing/2014/main" id="{AFA563CA-E12D-9178-EB8A-B05F4268C4E8}"/>
                    </a:ext>
                  </a:extLst>
                </p:cNvPr>
                <p:cNvPicPr/>
                <p:nvPr/>
              </p:nvPicPr>
              <p:blipFill>
                <a:blip r:embed="rId85"/>
                <a:stretch>
                  <a:fillRect/>
                </a:stretch>
              </p:blipFill>
              <p:spPr>
                <a:xfrm>
                  <a:off x="2921814" y="4752836"/>
                  <a:ext cx="1710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C57022B1-2319-6567-A006-FBE58AF7F0A7}"/>
                    </a:ext>
                  </a:extLst>
                </p14:cNvPr>
                <p14:cNvContentPartPr/>
                <p14:nvPr/>
              </p14:nvContentPartPr>
              <p14:xfrm>
                <a:off x="3126654" y="4755716"/>
                <a:ext cx="136080" cy="88920"/>
              </p14:xfrm>
            </p:contentPart>
          </mc:Choice>
          <mc:Fallback xmlns="">
            <p:pic>
              <p:nvPicPr>
                <p:cNvPr id="51" name="Ink 50">
                  <a:extLst>
                    <a:ext uri="{FF2B5EF4-FFF2-40B4-BE49-F238E27FC236}">
                      <a16:creationId xmlns:a16="http://schemas.microsoft.com/office/drawing/2014/main" id="{C57022B1-2319-6567-A006-FBE58AF7F0A7}"/>
                    </a:ext>
                  </a:extLst>
                </p:cNvPr>
                <p:cNvPicPr/>
                <p:nvPr/>
              </p:nvPicPr>
              <p:blipFill>
                <a:blip r:embed="rId87"/>
                <a:stretch>
                  <a:fillRect/>
                </a:stretch>
              </p:blipFill>
              <p:spPr>
                <a:xfrm>
                  <a:off x="3117654" y="4746716"/>
                  <a:ext cx="1537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B8391A2C-A67F-6B1E-AB39-502346B3D36F}"/>
                    </a:ext>
                  </a:extLst>
                </p14:cNvPr>
                <p14:cNvContentPartPr/>
                <p14:nvPr/>
              </p14:nvContentPartPr>
              <p14:xfrm>
                <a:off x="3292614" y="4733756"/>
                <a:ext cx="91800" cy="84240"/>
              </p14:xfrm>
            </p:contentPart>
          </mc:Choice>
          <mc:Fallback xmlns="">
            <p:pic>
              <p:nvPicPr>
                <p:cNvPr id="52" name="Ink 51">
                  <a:extLst>
                    <a:ext uri="{FF2B5EF4-FFF2-40B4-BE49-F238E27FC236}">
                      <a16:creationId xmlns:a16="http://schemas.microsoft.com/office/drawing/2014/main" id="{B8391A2C-A67F-6B1E-AB39-502346B3D36F}"/>
                    </a:ext>
                  </a:extLst>
                </p:cNvPr>
                <p:cNvPicPr/>
                <p:nvPr/>
              </p:nvPicPr>
              <p:blipFill>
                <a:blip r:embed="rId89"/>
                <a:stretch>
                  <a:fillRect/>
                </a:stretch>
              </p:blipFill>
              <p:spPr>
                <a:xfrm>
                  <a:off x="3283614" y="4725116"/>
                  <a:ext cx="1094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Ink 52">
                  <a:extLst>
                    <a:ext uri="{FF2B5EF4-FFF2-40B4-BE49-F238E27FC236}">
                      <a16:creationId xmlns:a16="http://schemas.microsoft.com/office/drawing/2014/main" id="{AE8DD1DE-D58D-6094-728E-D1CCC0ED4351}"/>
                    </a:ext>
                  </a:extLst>
                </p14:cNvPr>
                <p14:cNvContentPartPr/>
                <p14:nvPr/>
              </p14:nvContentPartPr>
              <p14:xfrm>
                <a:off x="2657934" y="5455556"/>
                <a:ext cx="26280" cy="192960"/>
              </p14:xfrm>
            </p:contentPart>
          </mc:Choice>
          <mc:Fallback xmlns="">
            <p:pic>
              <p:nvPicPr>
                <p:cNvPr id="53" name="Ink 52">
                  <a:extLst>
                    <a:ext uri="{FF2B5EF4-FFF2-40B4-BE49-F238E27FC236}">
                      <a16:creationId xmlns:a16="http://schemas.microsoft.com/office/drawing/2014/main" id="{AE8DD1DE-D58D-6094-728E-D1CCC0ED4351}"/>
                    </a:ext>
                  </a:extLst>
                </p:cNvPr>
                <p:cNvPicPr/>
                <p:nvPr/>
              </p:nvPicPr>
              <p:blipFill>
                <a:blip r:embed="rId91"/>
                <a:stretch>
                  <a:fillRect/>
                </a:stretch>
              </p:blipFill>
              <p:spPr>
                <a:xfrm>
                  <a:off x="2648934" y="5446556"/>
                  <a:ext cx="439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Ink 53">
                  <a:extLst>
                    <a:ext uri="{FF2B5EF4-FFF2-40B4-BE49-F238E27FC236}">
                      <a16:creationId xmlns:a16="http://schemas.microsoft.com/office/drawing/2014/main" id="{495702D8-0BC8-7A96-0A96-EBD82C22B4B2}"/>
                    </a:ext>
                  </a:extLst>
                </p14:cNvPr>
                <p14:cNvContentPartPr/>
                <p14:nvPr/>
              </p14:nvContentPartPr>
              <p14:xfrm>
                <a:off x="2664414" y="5410196"/>
                <a:ext cx="182520" cy="132480"/>
              </p14:xfrm>
            </p:contentPart>
          </mc:Choice>
          <mc:Fallback xmlns="">
            <p:pic>
              <p:nvPicPr>
                <p:cNvPr id="54" name="Ink 53">
                  <a:extLst>
                    <a:ext uri="{FF2B5EF4-FFF2-40B4-BE49-F238E27FC236}">
                      <a16:creationId xmlns:a16="http://schemas.microsoft.com/office/drawing/2014/main" id="{495702D8-0BC8-7A96-0A96-EBD82C22B4B2}"/>
                    </a:ext>
                  </a:extLst>
                </p:cNvPr>
                <p:cNvPicPr/>
                <p:nvPr/>
              </p:nvPicPr>
              <p:blipFill>
                <a:blip r:embed="rId93"/>
                <a:stretch>
                  <a:fillRect/>
                </a:stretch>
              </p:blipFill>
              <p:spPr>
                <a:xfrm>
                  <a:off x="2655774" y="5401556"/>
                  <a:ext cx="2001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Ink 54">
                  <a:extLst>
                    <a:ext uri="{FF2B5EF4-FFF2-40B4-BE49-F238E27FC236}">
                      <a16:creationId xmlns:a16="http://schemas.microsoft.com/office/drawing/2014/main" id="{201DD872-5514-0286-FE57-17E9AE1CFF82}"/>
                    </a:ext>
                  </a:extLst>
                </p14:cNvPr>
                <p14:cNvContentPartPr/>
                <p14:nvPr/>
              </p14:nvContentPartPr>
              <p14:xfrm>
                <a:off x="2920014" y="5366276"/>
                <a:ext cx="268200" cy="185040"/>
              </p14:xfrm>
            </p:contentPart>
          </mc:Choice>
          <mc:Fallback xmlns="">
            <p:pic>
              <p:nvPicPr>
                <p:cNvPr id="55" name="Ink 54">
                  <a:extLst>
                    <a:ext uri="{FF2B5EF4-FFF2-40B4-BE49-F238E27FC236}">
                      <a16:creationId xmlns:a16="http://schemas.microsoft.com/office/drawing/2014/main" id="{201DD872-5514-0286-FE57-17E9AE1CFF82}"/>
                    </a:ext>
                  </a:extLst>
                </p:cNvPr>
                <p:cNvPicPr/>
                <p:nvPr/>
              </p:nvPicPr>
              <p:blipFill>
                <a:blip r:embed="rId95"/>
                <a:stretch>
                  <a:fillRect/>
                </a:stretch>
              </p:blipFill>
              <p:spPr>
                <a:xfrm>
                  <a:off x="2911014" y="5357636"/>
                  <a:ext cx="2858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6" name="Ink 55">
                  <a:extLst>
                    <a:ext uri="{FF2B5EF4-FFF2-40B4-BE49-F238E27FC236}">
                      <a16:creationId xmlns:a16="http://schemas.microsoft.com/office/drawing/2014/main" id="{B4F3CD26-F7E4-A525-F5BD-896CFAC0719D}"/>
                    </a:ext>
                  </a:extLst>
                </p14:cNvPr>
                <p14:cNvContentPartPr/>
                <p14:nvPr/>
              </p14:nvContentPartPr>
              <p14:xfrm>
                <a:off x="3224574" y="5399756"/>
                <a:ext cx="90000" cy="115560"/>
              </p14:xfrm>
            </p:contentPart>
          </mc:Choice>
          <mc:Fallback xmlns="">
            <p:pic>
              <p:nvPicPr>
                <p:cNvPr id="56" name="Ink 55">
                  <a:extLst>
                    <a:ext uri="{FF2B5EF4-FFF2-40B4-BE49-F238E27FC236}">
                      <a16:creationId xmlns:a16="http://schemas.microsoft.com/office/drawing/2014/main" id="{B4F3CD26-F7E4-A525-F5BD-896CFAC0719D}"/>
                    </a:ext>
                  </a:extLst>
                </p:cNvPr>
                <p:cNvPicPr/>
                <p:nvPr/>
              </p:nvPicPr>
              <p:blipFill>
                <a:blip r:embed="rId97"/>
                <a:stretch>
                  <a:fillRect/>
                </a:stretch>
              </p:blipFill>
              <p:spPr>
                <a:xfrm>
                  <a:off x="3215934" y="5391116"/>
                  <a:ext cx="1076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 name="Ink 56">
                  <a:extLst>
                    <a:ext uri="{FF2B5EF4-FFF2-40B4-BE49-F238E27FC236}">
                      <a16:creationId xmlns:a16="http://schemas.microsoft.com/office/drawing/2014/main" id="{C333C713-973D-E32C-112C-A68B892EC386}"/>
                    </a:ext>
                  </a:extLst>
                </p14:cNvPr>
                <p14:cNvContentPartPr/>
                <p14:nvPr/>
              </p14:nvContentPartPr>
              <p14:xfrm>
                <a:off x="3313494" y="5309036"/>
                <a:ext cx="76680" cy="291960"/>
              </p14:xfrm>
            </p:contentPart>
          </mc:Choice>
          <mc:Fallback xmlns="">
            <p:pic>
              <p:nvPicPr>
                <p:cNvPr id="57" name="Ink 56">
                  <a:extLst>
                    <a:ext uri="{FF2B5EF4-FFF2-40B4-BE49-F238E27FC236}">
                      <a16:creationId xmlns:a16="http://schemas.microsoft.com/office/drawing/2014/main" id="{C333C713-973D-E32C-112C-A68B892EC386}"/>
                    </a:ext>
                  </a:extLst>
                </p:cNvPr>
                <p:cNvPicPr/>
                <p:nvPr/>
              </p:nvPicPr>
              <p:blipFill>
                <a:blip r:embed="rId99"/>
                <a:stretch>
                  <a:fillRect/>
                </a:stretch>
              </p:blipFill>
              <p:spPr>
                <a:xfrm>
                  <a:off x="3304854" y="5300396"/>
                  <a:ext cx="943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 name="Ink 57">
                  <a:extLst>
                    <a:ext uri="{FF2B5EF4-FFF2-40B4-BE49-F238E27FC236}">
                      <a16:creationId xmlns:a16="http://schemas.microsoft.com/office/drawing/2014/main" id="{FE616E8E-DD38-49E2-DF5B-D616BE1A3E82}"/>
                    </a:ext>
                  </a:extLst>
                </p14:cNvPr>
                <p14:cNvContentPartPr/>
                <p14:nvPr/>
              </p14:nvContentPartPr>
              <p14:xfrm>
                <a:off x="3436614" y="5346116"/>
                <a:ext cx="60840" cy="143280"/>
              </p14:xfrm>
            </p:contentPart>
          </mc:Choice>
          <mc:Fallback xmlns="">
            <p:pic>
              <p:nvPicPr>
                <p:cNvPr id="58" name="Ink 57">
                  <a:extLst>
                    <a:ext uri="{FF2B5EF4-FFF2-40B4-BE49-F238E27FC236}">
                      <a16:creationId xmlns:a16="http://schemas.microsoft.com/office/drawing/2014/main" id="{FE616E8E-DD38-49E2-DF5B-D616BE1A3E82}"/>
                    </a:ext>
                  </a:extLst>
                </p:cNvPr>
                <p:cNvPicPr/>
                <p:nvPr/>
              </p:nvPicPr>
              <p:blipFill>
                <a:blip r:embed="rId101"/>
                <a:stretch>
                  <a:fillRect/>
                </a:stretch>
              </p:blipFill>
              <p:spPr>
                <a:xfrm>
                  <a:off x="3427974" y="5337116"/>
                  <a:ext cx="784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id="{C391B8A9-0A34-6FC1-538A-3661E6CA67EA}"/>
                    </a:ext>
                  </a:extLst>
                </p14:cNvPr>
                <p14:cNvContentPartPr/>
                <p14:nvPr/>
              </p14:nvContentPartPr>
              <p14:xfrm>
                <a:off x="4450374" y="3569156"/>
                <a:ext cx="43920" cy="397440"/>
              </p14:xfrm>
            </p:contentPart>
          </mc:Choice>
          <mc:Fallback xmlns="">
            <p:pic>
              <p:nvPicPr>
                <p:cNvPr id="61" name="Ink 60">
                  <a:extLst>
                    <a:ext uri="{FF2B5EF4-FFF2-40B4-BE49-F238E27FC236}">
                      <a16:creationId xmlns:a16="http://schemas.microsoft.com/office/drawing/2014/main" id="{C391B8A9-0A34-6FC1-538A-3661E6CA67EA}"/>
                    </a:ext>
                  </a:extLst>
                </p:cNvPr>
                <p:cNvPicPr/>
                <p:nvPr/>
              </p:nvPicPr>
              <p:blipFill>
                <a:blip r:embed="rId103"/>
                <a:stretch>
                  <a:fillRect/>
                </a:stretch>
              </p:blipFill>
              <p:spPr>
                <a:xfrm>
                  <a:off x="4441734" y="3560516"/>
                  <a:ext cx="6156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Ink 61">
                  <a:extLst>
                    <a:ext uri="{FF2B5EF4-FFF2-40B4-BE49-F238E27FC236}">
                      <a16:creationId xmlns:a16="http://schemas.microsoft.com/office/drawing/2014/main" id="{70C7DD16-78A5-C8AE-C6DF-C88EAC44FF3D}"/>
                    </a:ext>
                  </a:extLst>
                </p14:cNvPr>
                <p14:cNvContentPartPr/>
                <p14:nvPr/>
              </p14:nvContentPartPr>
              <p14:xfrm>
                <a:off x="4486014" y="3814316"/>
                <a:ext cx="1885320" cy="265320"/>
              </p14:xfrm>
            </p:contentPart>
          </mc:Choice>
          <mc:Fallback xmlns="">
            <p:pic>
              <p:nvPicPr>
                <p:cNvPr id="62" name="Ink 61">
                  <a:extLst>
                    <a:ext uri="{FF2B5EF4-FFF2-40B4-BE49-F238E27FC236}">
                      <a16:creationId xmlns:a16="http://schemas.microsoft.com/office/drawing/2014/main" id="{70C7DD16-78A5-C8AE-C6DF-C88EAC44FF3D}"/>
                    </a:ext>
                  </a:extLst>
                </p:cNvPr>
                <p:cNvPicPr/>
                <p:nvPr/>
              </p:nvPicPr>
              <p:blipFill>
                <a:blip r:embed="rId105"/>
                <a:stretch>
                  <a:fillRect/>
                </a:stretch>
              </p:blipFill>
              <p:spPr>
                <a:xfrm>
                  <a:off x="4477374" y="3805316"/>
                  <a:ext cx="19029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Ink 63">
                  <a:extLst>
                    <a:ext uri="{FF2B5EF4-FFF2-40B4-BE49-F238E27FC236}">
                      <a16:creationId xmlns:a16="http://schemas.microsoft.com/office/drawing/2014/main" id="{026DD966-B5F5-790A-96A2-814B85359BEE}"/>
                    </a:ext>
                  </a:extLst>
                </p14:cNvPr>
                <p14:cNvContentPartPr/>
                <p14:nvPr/>
              </p14:nvContentPartPr>
              <p14:xfrm>
                <a:off x="4473774" y="3430916"/>
                <a:ext cx="2771640" cy="443520"/>
              </p14:xfrm>
            </p:contentPart>
          </mc:Choice>
          <mc:Fallback xmlns="">
            <p:pic>
              <p:nvPicPr>
                <p:cNvPr id="64" name="Ink 63">
                  <a:extLst>
                    <a:ext uri="{FF2B5EF4-FFF2-40B4-BE49-F238E27FC236}">
                      <a16:creationId xmlns:a16="http://schemas.microsoft.com/office/drawing/2014/main" id="{026DD966-B5F5-790A-96A2-814B85359BEE}"/>
                    </a:ext>
                  </a:extLst>
                </p:cNvPr>
                <p:cNvPicPr/>
                <p:nvPr/>
              </p:nvPicPr>
              <p:blipFill>
                <a:blip r:embed="rId107"/>
                <a:stretch>
                  <a:fillRect/>
                </a:stretch>
              </p:blipFill>
              <p:spPr>
                <a:xfrm>
                  <a:off x="4464774" y="3422276"/>
                  <a:ext cx="278928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id="{EF837251-E35C-E9DD-9971-D00BAA9A6F21}"/>
                    </a:ext>
                  </a:extLst>
                </p14:cNvPr>
                <p14:cNvContentPartPr/>
                <p14:nvPr/>
              </p14:nvContentPartPr>
              <p14:xfrm>
                <a:off x="4851414" y="3616676"/>
                <a:ext cx="175680" cy="279000"/>
              </p14:xfrm>
            </p:contentPart>
          </mc:Choice>
          <mc:Fallback xmlns="">
            <p:pic>
              <p:nvPicPr>
                <p:cNvPr id="65" name="Ink 64">
                  <a:extLst>
                    <a:ext uri="{FF2B5EF4-FFF2-40B4-BE49-F238E27FC236}">
                      <a16:creationId xmlns:a16="http://schemas.microsoft.com/office/drawing/2014/main" id="{EF837251-E35C-E9DD-9971-D00BAA9A6F21}"/>
                    </a:ext>
                  </a:extLst>
                </p:cNvPr>
                <p:cNvPicPr/>
                <p:nvPr/>
              </p:nvPicPr>
              <p:blipFill>
                <a:blip r:embed="rId109"/>
                <a:stretch>
                  <a:fillRect/>
                </a:stretch>
              </p:blipFill>
              <p:spPr>
                <a:xfrm>
                  <a:off x="4842414" y="3607676"/>
                  <a:ext cx="19332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Ink 65">
                  <a:extLst>
                    <a:ext uri="{FF2B5EF4-FFF2-40B4-BE49-F238E27FC236}">
                      <a16:creationId xmlns:a16="http://schemas.microsoft.com/office/drawing/2014/main" id="{DDF656F1-B724-D6BE-7B62-AA2EA04C3AED}"/>
                    </a:ext>
                  </a:extLst>
                </p14:cNvPr>
                <p14:cNvContentPartPr/>
                <p14:nvPr/>
              </p14:nvContentPartPr>
              <p14:xfrm>
                <a:off x="5083254" y="3705236"/>
                <a:ext cx="90360" cy="151200"/>
              </p14:xfrm>
            </p:contentPart>
          </mc:Choice>
          <mc:Fallback xmlns="">
            <p:pic>
              <p:nvPicPr>
                <p:cNvPr id="66" name="Ink 65">
                  <a:extLst>
                    <a:ext uri="{FF2B5EF4-FFF2-40B4-BE49-F238E27FC236}">
                      <a16:creationId xmlns:a16="http://schemas.microsoft.com/office/drawing/2014/main" id="{DDF656F1-B724-D6BE-7B62-AA2EA04C3AED}"/>
                    </a:ext>
                  </a:extLst>
                </p:cNvPr>
                <p:cNvPicPr/>
                <p:nvPr/>
              </p:nvPicPr>
              <p:blipFill>
                <a:blip r:embed="rId111"/>
                <a:stretch>
                  <a:fillRect/>
                </a:stretch>
              </p:blipFill>
              <p:spPr>
                <a:xfrm>
                  <a:off x="5074254" y="3696596"/>
                  <a:ext cx="1080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Ink 66">
                  <a:extLst>
                    <a:ext uri="{FF2B5EF4-FFF2-40B4-BE49-F238E27FC236}">
                      <a16:creationId xmlns:a16="http://schemas.microsoft.com/office/drawing/2014/main" id="{B1C7B5AB-CB97-FEF1-D347-94C8A7D56A7A}"/>
                    </a:ext>
                  </a:extLst>
                </p14:cNvPr>
                <p14:cNvContentPartPr/>
                <p14:nvPr/>
              </p14:nvContentPartPr>
              <p14:xfrm>
                <a:off x="5240574" y="3666716"/>
                <a:ext cx="175680" cy="143640"/>
              </p14:xfrm>
            </p:contentPart>
          </mc:Choice>
          <mc:Fallback xmlns="">
            <p:pic>
              <p:nvPicPr>
                <p:cNvPr id="67" name="Ink 66">
                  <a:extLst>
                    <a:ext uri="{FF2B5EF4-FFF2-40B4-BE49-F238E27FC236}">
                      <a16:creationId xmlns:a16="http://schemas.microsoft.com/office/drawing/2014/main" id="{B1C7B5AB-CB97-FEF1-D347-94C8A7D56A7A}"/>
                    </a:ext>
                  </a:extLst>
                </p:cNvPr>
                <p:cNvPicPr/>
                <p:nvPr/>
              </p:nvPicPr>
              <p:blipFill>
                <a:blip r:embed="rId113"/>
                <a:stretch>
                  <a:fillRect/>
                </a:stretch>
              </p:blipFill>
              <p:spPr>
                <a:xfrm>
                  <a:off x="5231934" y="3657716"/>
                  <a:ext cx="1933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Ink 67">
                  <a:extLst>
                    <a:ext uri="{FF2B5EF4-FFF2-40B4-BE49-F238E27FC236}">
                      <a16:creationId xmlns:a16="http://schemas.microsoft.com/office/drawing/2014/main" id="{7F07D81B-5C55-78CE-AF6C-07E5DDED7E92}"/>
                    </a:ext>
                  </a:extLst>
                </p14:cNvPr>
                <p14:cNvContentPartPr/>
                <p14:nvPr/>
              </p14:nvContentPartPr>
              <p14:xfrm>
                <a:off x="5466294" y="3660596"/>
                <a:ext cx="129960" cy="153360"/>
              </p14:xfrm>
            </p:contentPart>
          </mc:Choice>
          <mc:Fallback xmlns="">
            <p:pic>
              <p:nvPicPr>
                <p:cNvPr id="68" name="Ink 67">
                  <a:extLst>
                    <a:ext uri="{FF2B5EF4-FFF2-40B4-BE49-F238E27FC236}">
                      <a16:creationId xmlns:a16="http://schemas.microsoft.com/office/drawing/2014/main" id="{7F07D81B-5C55-78CE-AF6C-07E5DDED7E92}"/>
                    </a:ext>
                  </a:extLst>
                </p:cNvPr>
                <p:cNvPicPr/>
                <p:nvPr/>
              </p:nvPicPr>
              <p:blipFill>
                <a:blip r:embed="rId115"/>
                <a:stretch>
                  <a:fillRect/>
                </a:stretch>
              </p:blipFill>
              <p:spPr>
                <a:xfrm>
                  <a:off x="5457654" y="3651956"/>
                  <a:ext cx="1476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Ink 68">
                  <a:extLst>
                    <a:ext uri="{FF2B5EF4-FFF2-40B4-BE49-F238E27FC236}">
                      <a16:creationId xmlns:a16="http://schemas.microsoft.com/office/drawing/2014/main" id="{0DB6D634-374A-FFF3-5DBD-0D5931994116}"/>
                    </a:ext>
                  </a:extLst>
                </p14:cNvPr>
                <p14:cNvContentPartPr/>
                <p14:nvPr/>
              </p14:nvContentPartPr>
              <p14:xfrm>
                <a:off x="5663214" y="3610196"/>
                <a:ext cx="49680" cy="172800"/>
              </p14:xfrm>
            </p:contentPart>
          </mc:Choice>
          <mc:Fallback xmlns="">
            <p:pic>
              <p:nvPicPr>
                <p:cNvPr id="69" name="Ink 68">
                  <a:extLst>
                    <a:ext uri="{FF2B5EF4-FFF2-40B4-BE49-F238E27FC236}">
                      <a16:creationId xmlns:a16="http://schemas.microsoft.com/office/drawing/2014/main" id="{0DB6D634-374A-FFF3-5DBD-0D5931994116}"/>
                    </a:ext>
                  </a:extLst>
                </p:cNvPr>
                <p:cNvPicPr/>
                <p:nvPr/>
              </p:nvPicPr>
              <p:blipFill>
                <a:blip r:embed="rId117"/>
                <a:stretch>
                  <a:fillRect/>
                </a:stretch>
              </p:blipFill>
              <p:spPr>
                <a:xfrm>
                  <a:off x="5654574" y="3601556"/>
                  <a:ext cx="673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0" name="Ink 69">
                  <a:extLst>
                    <a:ext uri="{FF2B5EF4-FFF2-40B4-BE49-F238E27FC236}">
                      <a16:creationId xmlns:a16="http://schemas.microsoft.com/office/drawing/2014/main" id="{692E1FC0-5AB5-8ED9-5D4E-5D6044AC6DC3}"/>
                    </a:ext>
                  </a:extLst>
                </p14:cNvPr>
                <p14:cNvContentPartPr/>
                <p14:nvPr/>
              </p14:nvContentPartPr>
              <p14:xfrm>
                <a:off x="5770854" y="3650516"/>
                <a:ext cx="61200" cy="115200"/>
              </p14:xfrm>
            </p:contentPart>
          </mc:Choice>
          <mc:Fallback xmlns="">
            <p:pic>
              <p:nvPicPr>
                <p:cNvPr id="70" name="Ink 69">
                  <a:extLst>
                    <a:ext uri="{FF2B5EF4-FFF2-40B4-BE49-F238E27FC236}">
                      <a16:creationId xmlns:a16="http://schemas.microsoft.com/office/drawing/2014/main" id="{692E1FC0-5AB5-8ED9-5D4E-5D6044AC6DC3}"/>
                    </a:ext>
                  </a:extLst>
                </p:cNvPr>
                <p:cNvPicPr/>
                <p:nvPr/>
              </p:nvPicPr>
              <p:blipFill>
                <a:blip r:embed="rId119"/>
                <a:stretch>
                  <a:fillRect/>
                </a:stretch>
              </p:blipFill>
              <p:spPr>
                <a:xfrm>
                  <a:off x="5761854" y="3641876"/>
                  <a:ext cx="788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1" name="Ink 70">
                  <a:extLst>
                    <a:ext uri="{FF2B5EF4-FFF2-40B4-BE49-F238E27FC236}">
                      <a16:creationId xmlns:a16="http://schemas.microsoft.com/office/drawing/2014/main" id="{C729EBD8-0692-3D97-E2D0-67A78F60E4CC}"/>
                    </a:ext>
                  </a:extLst>
                </p14:cNvPr>
                <p14:cNvContentPartPr/>
                <p14:nvPr/>
              </p14:nvContentPartPr>
              <p14:xfrm>
                <a:off x="5945814" y="3581396"/>
                <a:ext cx="330840" cy="179640"/>
              </p14:xfrm>
            </p:contentPart>
          </mc:Choice>
          <mc:Fallback xmlns="">
            <p:pic>
              <p:nvPicPr>
                <p:cNvPr id="71" name="Ink 70">
                  <a:extLst>
                    <a:ext uri="{FF2B5EF4-FFF2-40B4-BE49-F238E27FC236}">
                      <a16:creationId xmlns:a16="http://schemas.microsoft.com/office/drawing/2014/main" id="{C729EBD8-0692-3D97-E2D0-67A78F60E4CC}"/>
                    </a:ext>
                  </a:extLst>
                </p:cNvPr>
                <p:cNvPicPr/>
                <p:nvPr/>
              </p:nvPicPr>
              <p:blipFill>
                <a:blip r:embed="rId121"/>
                <a:stretch>
                  <a:fillRect/>
                </a:stretch>
              </p:blipFill>
              <p:spPr>
                <a:xfrm>
                  <a:off x="5936814" y="3572396"/>
                  <a:ext cx="3484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Ink 72">
                  <a:extLst>
                    <a:ext uri="{FF2B5EF4-FFF2-40B4-BE49-F238E27FC236}">
                      <a16:creationId xmlns:a16="http://schemas.microsoft.com/office/drawing/2014/main" id="{473F868A-0489-B3F0-61DF-F5F8ED6AA930}"/>
                    </a:ext>
                  </a:extLst>
                </p14:cNvPr>
                <p14:cNvContentPartPr/>
                <p14:nvPr/>
              </p14:nvContentPartPr>
              <p14:xfrm>
                <a:off x="4503294" y="2545676"/>
                <a:ext cx="20520" cy="551520"/>
              </p14:xfrm>
            </p:contentPart>
          </mc:Choice>
          <mc:Fallback xmlns="">
            <p:pic>
              <p:nvPicPr>
                <p:cNvPr id="73" name="Ink 72">
                  <a:extLst>
                    <a:ext uri="{FF2B5EF4-FFF2-40B4-BE49-F238E27FC236}">
                      <a16:creationId xmlns:a16="http://schemas.microsoft.com/office/drawing/2014/main" id="{473F868A-0489-B3F0-61DF-F5F8ED6AA930}"/>
                    </a:ext>
                  </a:extLst>
                </p:cNvPr>
                <p:cNvPicPr/>
                <p:nvPr/>
              </p:nvPicPr>
              <p:blipFill>
                <a:blip r:embed="rId123"/>
                <a:stretch>
                  <a:fillRect/>
                </a:stretch>
              </p:blipFill>
              <p:spPr>
                <a:xfrm>
                  <a:off x="4494654" y="2536676"/>
                  <a:ext cx="3816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Ink 73">
                  <a:extLst>
                    <a:ext uri="{FF2B5EF4-FFF2-40B4-BE49-F238E27FC236}">
                      <a16:creationId xmlns:a16="http://schemas.microsoft.com/office/drawing/2014/main" id="{234B449F-8645-9669-DA67-064E2EF00890}"/>
                    </a:ext>
                  </a:extLst>
                </p14:cNvPr>
                <p14:cNvContentPartPr/>
                <p14:nvPr/>
              </p14:nvContentPartPr>
              <p14:xfrm>
                <a:off x="4542534" y="2909996"/>
                <a:ext cx="2151360" cy="118800"/>
              </p14:xfrm>
            </p:contentPart>
          </mc:Choice>
          <mc:Fallback xmlns="">
            <p:pic>
              <p:nvPicPr>
                <p:cNvPr id="74" name="Ink 73">
                  <a:extLst>
                    <a:ext uri="{FF2B5EF4-FFF2-40B4-BE49-F238E27FC236}">
                      <a16:creationId xmlns:a16="http://schemas.microsoft.com/office/drawing/2014/main" id="{234B449F-8645-9669-DA67-064E2EF00890}"/>
                    </a:ext>
                  </a:extLst>
                </p:cNvPr>
                <p:cNvPicPr/>
                <p:nvPr/>
              </p:nvPicPr>
              <p:blipFill>
                <a:blip r:embed="rId125"/>
                <a:stretch>
                  <a:fillRect/>
                </a:stretch>
              </p:blipFill>
              <p:spPr>
                <a:xfrm>
                  <a:off x="4533534" y="2900996"/>
                  <a:ext cx="21690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6" name="Ink 75">
                  <a:extLst>
                    <a:ext uri="{FF2B5EF4-FFF2-40B4-BE49-F238E27FC236}">
                      <a16:creationId xmlns:a16="http://schemas.microsoft.com/office/drawing/2014/main" id="{3D44481A-8707-2765-F795-9044B840DBE2}"/>
                    </a:ext>
                  </a:extLst>
                </p14:cNvPr>
                <p14:cNvContentPartPr/>
                <p14:nvPr/>
              </p14:nvContentPartPr>
              <p14:xfrm>
                <a:off x="4453614" y="2448116"/>
                <a:ext cx="2779560" cy="535680"/>
              </p14:xfrm>
            </p:contentPart>
          </mc:Choice>
          <mc:Fallback xmlns="">
            <p:pic>
              <p:nvPicPr>
                <p:cNvPr id="76" name="Ink 75">
                  <a:extLst>
                    <a:ext uri="{FF2B5EF4-FFF2-40B4-BE49-F238E27FC236}">
                      <a16:creationId xmlns:a16="http://schemas.microsoft.com/office/drawing/2014/main" id="{3D44481A-8707-2765-F795-9044B840DBE2}"/>
                    </a:ext>
                  </a:extLst>
                </p:cNvPr>
                <p:cNvPicPr/>
                <p:nvPr/>
              </p:nvPicPr>
              <p:blipFill>
                <a:blip r:embed="rId127"/>
                <a:stretch>
                  <a:fillRect/>
                </a:stretch>
              </p:blipFill>
              <p:spPr>
                <a:xfrm>
                  <a:off x="4444974" y="2439476"/>
                  <a:ext cx="2797200" cy="5533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7" name="Ink 76">
                  <a:extLst>
                    <a:ext uri="{FF2B5EF4-FFF2-40B4-BE49-F238E27FC236}">
                      <a16:creationId xmlns:a16="http://schemas.microsoft.com/office/drawing/2014/main" id="{2DD46D9F-EFA8-CFE2-CE94-2AE54845D494}"/>
                    </a:ext>
                  </a:extLst>
                </p14:cNvPr>
                <p14:cNvContentPartPr/>
                <p14:nvPr/>
              </p14:nvContentPartPr>
              <p14:xfrm>
                <a:off x="4987494" y="2717396"/>
                <a:ext cx="217080" cy="184680"/>
              </p14:xfrm>
            </p:contentPart>
          </mc:Choice>
          <mc:Fallback xmlns="">
            <p:pic>
              <p:nvPicPr>
                <p:cNvPr id="77" name="Ink 76">
                  <a:extLst>
                    <a:ext uri="{FF2B5EF4-FFF2-40B4-BE49-F238E27FC236}">
                      <a16:creationId xmlns:a16="http://schemas.microsoft.com/office/drawing/2014/main" id="{2DD46D9F-EFA8-CFE2-CE94-2AE54845D494}"/>
                    </a:ext>
                  </a:extLst>
                </p:cNvPr>
                <p:cNvPicPr/>
                <p:nvPr/>
              </p:nvPicPr>
              <p:blipFill>
                <a:blip r:embed="rId129"/>
                <a:stretch>
                  <a:fillRect/>
                </a:stretch>
              </p:blipFill>
              <p:spPr>
                <a:xfrm>
                  <a:off x="4978854" y="2708756"/>
                  <a:ext cx="2347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8" name="Ink 77">
                  <a:extLst>
                    <a:ext uri="{FF2B5EF4-FFF2-40B4-BE49-F238E27FC236}">
                      <a16:creationId xmlns:a16="http://schemas.microsoft.com/office/drawing/2014/main" id="{3E6425A9-7BFA-5F26-6122-99096FF70EB5}"/>
                    </a:ext>
                  </a:extLst>
                </p14:cNvPr>
                <p14:cNvContentPartPr/>
                <p14:nvPr/>
              </p14:nvContentPartPr>
              <p14:xfrm>
                <a:off x="5269734" y="2742956"/>
                <a:ext cx="10440" cy="125280"/>
              </p14:xfrm>
            </p:contentPart>
          </mc:Choice>
          <mc:Fallback xmlns="">
            <p:pic>
              <p:nvPicPr>
                <p:cNvPr id="78" name="Ink 77">
                  <a:extLst>
                    <a:ext uri="{FF2B5EF4-FFF2-40B4-BE49-F238E27FC236}">
                      <a16:creationId xmlns:a16="http://schemas.microsoft.com/office/drawing/2014/main" id="{3E6425A9-7BFA-5F26-6122-99096FF70EB5}"/>
                    </a:ext>
                  </a:extLst>
                </p:cNvPr>
                <p:cNvPicPr/>
                <p:nvPr/>
              </p:nvPicPr>
              <p:blipFill>
                <a:blip r:embed="rId131"/>
                <a:stretch>
                  <a:fillRect/>
                </a:stretch>
              </p:blipFill>
              <p:spPr>
                <a:xfrm>
                  <a:off x="5261094" y="2734316"/>
                  <a:ext cx="280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9" name="Ink 78">
                  <a:extLst>
                    <a:ext uri="{FF2B5EF4-FFF2-40B4-BE49-F238E27FC236}">
                      <a16:creationId xmlns:a16="http://schemas.microsoft.com/office/drawing/2014/main" id="{4884FF0B-9BAE-E7D5-276B-9A7C744F9DD2}"/>
                    </a:ext>
                  </a:extLst>
                </p14:cNvPr>
                <p14:cNvContentPartPr/>
                <p14:nvPr/>
              </p14:nvContentPartPr>
              <p14:xfrm>
                <a:off x="5606694" y="2657636"/>
                <a:ext cx="145800" cy="186480"/>
              </p14:xfrm>
            </p:contentPart>
          </mc:Choice>
          <mc:Fallback xmlns="">
            <p:pic>
              <p:nvPicPr>
                <p:cNvPr id="79" name="Ink 78">
                  <a:extLst>
                    <a:ext uri="{FF2B5EF4-FFF2-40B4-BE49-F238E27FC236}">
                      <a16:creationId xmlns:a16="http://schemas.microsoft.com/office/drawing/2014/main" id="{4884FF0B-9BAE-E7D5-276B-9A7C744F9DD2}"/>
                    </a:ext>
                  </a:extLst>
                </p:cNvPr>
                <p:cNvPicPr/>
                <p:nvPr/>
              </p:nvPicPr>
              <p:blipFill>
                <a:blip r:embed="rId133"/>
                <a:stretch>
                  <a:fillRect/>
                </a:stretch>
              </p:blipFill>
              <p:spPr>
                <a:xfrm>
                  <a:off x="5597694" y="2648996"/>
                  <a:ext cx="1634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0" name="Ink 79">
                  <a:extLst>
                    <a:ext uri="{FF2B5EF4-FFF2-40B4-BE49-F238E27FC236}">
                      <a16:creationId xmlns:a16="http://schemas.microsoft.com/office/drawing/2014/main" id="{12DFCA87-47D5-F866-59AF-7C362CD42396}"/>
                    </a:ext>
                  </a:extLst>
                </p14:cNvPr>
                <p14:cNvContentPartPr/>
                <p14:nvPr/>
              </p14:nvContentPartPr>
              <p14:xfrm>
                <a:off x="5845734" y="2700836"/>
                <a:ext cx="317880" cy="285120"/>
              </p14:xfrm>
            </p:contentPart>
          </mc:Choice>
          <mc:Fallback xmlns="">
            <p:pic>
              <p:nvPicPr>
                <p:cNvPr id="80" name="Ink 79">
                  <a:extLst>
                    <a:ext uri="{FF2B5EF4-FFF2-40B4-BE49-F238E27FC236}">
                      <a16:creationId xmlns:a16="http://schemas.microsoft.com/office/drawing/2014/main" id="{12DFCA87-47D5-F866-59AF-7C362CD42396}"/>
                    </a:ext>
                  </a:extLst>
                </p:cNvPr>
                <p:cNvPicPr/>
                <p:nvPr/>
              </p:nvPicPr>
              <p:blipFill>
                <a:blip r:embed="rId135"/>
                <a:stretch>
                  <a:fillRect/>
                </a:stretch>
              </p:blipFill>
              <p:spPr>
                <a:xfrm>
                  <a:off x="5837094" y="2692196"/>
                  <a:ext cx="3355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1" name="Ink 80">
                  <a:extLst>
                    <a:ext uri="{FF2B5EF4-FFF2-40B4-BE49-F238E27FC236}">
                      <a16:creationId xmlns:a16="http://schemas.microsoft.com/office/drawing/2014/main" id="{574C5997-7A59-908D-5B6A-A2FDF3F3C8BC}"/>
                    </a:ext>
                  </a:extLst>
                </p14:cNvPr>
                <p14:cNvContentPartPr/>
                <p14:nvPr/>
              </p14:nvContentPartPr>
              <p14:xfrm>
                <a:off x="6233454" y="2722796"/>
                <a:ext cx="118440" cy="86760"/>
              </p14:xfrm>
            </p:contentPart>
          </mc:Choice>
          <mc:Fallback xmlns="">
            <p:pic>
              <p:nvPicPr>
                <p:cNvPr id="81" name="Ink 80">
                  <a:extLst>
                    <a:ext uri="{FF2B5EF4-FFF2-40B4-BE49-F238E27FC236}">
                      <a16:creationId xmlns:a16="http://schemas.microsoft.com/office/drawing/2014/main" id="{574C5997-7A59-908D-5B6A-A2FDF3F3C8BC}"/>
                    </a:ext>
                  </a:extLst>
                </p:cNvPr>
                <p:cNvPicPr/>
                <p:nvPr/>
              </p:nvPicPr>
              <p:blipFill>
                <a:blip r:embed="rId137"/>
                <a:stretch>
                  <a:fillRect/>
                </a:stretch>
              </p:blipFill>
              <p:spPr>
                <a:xfrm>
                  <a:off x="6224454" y="2713796"/>
                  <a:ext cx="1360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2" name="Ink 81">
                  <a:extLst>
                    <a:ext uri="{FF2B5EF4-FFF2-40B4-BE49-F238E27FC236}">
                      <a16:creationId xmlns:a16="http://schemas.microsoft.com/office/drawing/2014/main" id="{887E6324-6273-C89A-52A4-E966F97440A3}"/>
                    </a:ext>
                  </a:extLst>
                </p14:cNvPr>
                <p14:cNvContentPartPr/>
                <p14:nvPr/>
              </p14:nvContentPartPr>
              <p14:xfrm>
                <a:off x="6390414" y="2643956"/>
                <a:ext cx="158040" cy="168480"/>
              </p14:xfrm>
            </p:contentPart>
          </mc:Choice>
          <mc:Fallback xmlns="">
            <p:pic>
              <p:nvPicPr>
                <p:cNvPr id="82" name="Ink 81">
                  <a:extLst>
                    <a:ext uri="{FF2B5EF4-FFF2-40B4-BE49-F238E27FC236}">
                      <a16:creationId xmlns:a16="http://schemas.microsoft.com/office/drawing/2014/main" id="{887E6324-6273-C89A-52A4-E966F97440A3}"/>
                    </a:ext>
                  </a:extLst>
                </p:cNvPr>
                <p:cNvPicPr/>
                <p:nvPr/>
              </p:nvPicPr>
              <p:blipFill>
                <a:blip r:embed="rId139"/>
                <a:stretch>
                  <a:fillRect/>
                </a:stretch>
              </p:blipFill>
              <p:spPr>
                <a:xfrm>
                  <a:off x="6381414" y="2634956"/>
                  <a:ext cx="175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4" name="Ink 83">
                  <a:extLst>
                    <a:ext uri="{FF2B5EF4-FFF2-40B4-BE49-F238E27FC236}">
                      <a16:creationId xmlns:a16="http://schemas.microsoft.com/office/drawing/2014/main" id="{BB2D5A38-8D46-6DBE-853B-F11866D4934E}"/>
                    </a:ext>
                  </a:extLst>
                </p14:cNvPr>
                <p14:cNvContentPartPr/>
                <p14:nvPr/>
              </p14:nvContentPartPr>
              <p14:xfrm>
                <a:off x="4061574" y="2290796"/>
                <a:ext cx="402120" cy="3679200"/>
              </p14:xfrm>
            </p:contentPart>
          </mc:Choice>
          <mc:Fallback xmlns="">
            <p:pic>
              <p:nvPicPr>
                <p:cNvPr id="84" name="Ink 83">
                  <a:extLst>
                    <a:ext uri="{FF2B5EF4-FFF2-40B4-BE49-F238E27FC236}">
                      <a16:creationId xmlns:a16="http://schemas.microsoft.com/office/drawing/2014/main" id="{BB2D5A38-8D46-6DBE-853B-F11866D4934E}"/>
                    </a:ext>
                  </a:extLst>
                </p:cNvPr>
                <p:cNvPicPr/>
                <p:nvPr/>
              </p:nvPicPr>
              <p:blipFill>
                <a:blip r:embed="rId141"/>
                <a:stretch>
                  <a:fillRect/>
                </a:stretch>
              </p:blipFill>
              <p:spPr>
                <a:xfrm>
                  <a:off x="4052934" y="2281796"/>
                  <a:ext cx="419760" cy="36968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5" name="Ink 84">
                  <a:extLst>
                    <a:ext uri="{FF2B5EF4-FFF2-40B4-BE49-F238E27FC236}">
                      <a16:creationId xmlns:a16="http://schemas.microsoft.com/office/drawing/2014/main" id="{D7FEAE67-9B7F-1B5A-9A78-FEBEC635FF5A}"/>
                    </a:ext>
                  </a:extLst>
                </p14:cNvPr>
                <p14:cNvContentPartPr/>
                <p14:nvPr/>
              </p14:nvContentPartPr>
              <p14:xfrm>
                <a:off x="6438654" y="2232476"/>
                <a:ext cx="1212120" cy="3794040"/>
              </p14:xfrm>
            </p:contentPart>
          </mc:Choice>
          <mc:Fallback xmlns="">
            <p:pic>
              <p:nvPicPr>
                <p:cNvPr id="85" name="Ink 84">
                  <a:extLst>
                    <a:ext uri="{FF2B5EF4-FFF2-40B4-BE49-F238E27FC236}">
                      <a16:creationId xmlns:a16="http://schemas.microsoft.com/office/drawing/2014/main" id="{D7FEAE67-9B7F-1B5A-9A78-FEBEC635FF5A}"/>
                    </a:ext>
                  </a:extLst>
                </p:cNvPr>
                <p:cNvPicPr/>
                <p:nvPr/>
              </p:nvPicPr>
              <p:blipFill>
                <a:blip r:embed="rId143"/>
                <a:stretch>
                  <a:fillRect/>
                </a:stretch>
              </p:blipFill>
              <p:spPr>
                <a:xfrm>
                  <a:off x="6429654" y="2223836"/>
                  <a:ext cx="1229760" cy="3811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7" name="Ink 86">
                  <a:extLst>
                    <a:ext uri="{FF2B5EF4-FFF2-40B4-BE49-F238E27FC236}">
                      <a16:creationId xmlns:a16="http://schemas.microsoft.com/office/drawing/2014/main" id="{82B73D29-C68C-84E5-9C5F-60E6CFA41477}"/>
                    </a:ext>
                  </a:extLst>
                </p14:cNvPr>
                <p14:cNvContentPartPr/>
                <p14:nvPr/>
              </p14:nvContentPartPr>
              <p14:xfrm>
                <a:off x="2967534" y="2133476"/>
                <a:ext cx="1038960" cy="861840"/>
              </p14:xfrm>
            </p:contentPart>
          </mc:Choice>
          <mc:Fallback xmlns="">
            <p:pic>
              <p:nvPicPr>
                <p:cNvPr id="87" name="Ink 86">
                  <a:extLst>
                    <a:ext uri="{FF2B5EF4-FFF2-40B4-BE49-F238E27FC236}">
                      <a16:creationId xmlns:a16="http://schemas.microsoft.com/office/drawing/2014/main" id="{82B73D29-C68C-84E5-9C5F-60E6CFA41477}"/>
                    </a:ext>
                  </a:extLst>
                </p:cNvPr>
                <p:cNvPicPr/>
                <p:nvPr/>
              </p:nvPicPr>
              <p:blipFill>
                <a:blip r:embed="rId145"/>
                <a:stretch>
                  <a:fillRect/>
                </a:stretch>
              </p:blipFill>
              <p:spPr>
                <a:xfrm>
                  <a:off x="2958534" y="2124836"/>
                  <a:ext cx="1056600" cy="8794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8" name="Ink 87">
                  <a:extLst>
                    <a:ext uri="{FF2B5EF4-FFF2-40B4-BE49-F238E27FC236}">
                      <a16:creationId xmlns:a16="http://schemas.microsoft.com/office/drawing/2014/main" id="{3999B28B-DE55-D7AE-A957-25034322C549}"/>
                    </a:ext>
                  </a:extLst>
                </p14:cNvPr>
                <p14:cNvContentPartPr/>
                <p14:nvPr/>
              </p14:nvContentPartPr>
              <p14:xfrm>
                <a:off x="3891294" y="2831516"/>
                <a:ext cx="150120" cy="174960"/>
              </p14:xfrm>
            </p:contentPart>
          </mc:Choice>
          <mc:Fallback xmlns="">
            <p:pic>
              <p:nvPicPr>
                <p:cNvPr id="88" name="Ink 87">
                  <a:extLst>
                    <a:ext uri="{FF2B5EF4-FFF2-40B4-BE49-F238E27FC236}">
                      <a16:creationId xmlns:a16="http://schemas.microsoft.com/office/drawing/2014/main" id="{3999B28B-DE55-D7AE-A957-25034322C549}"/>
                    </a:ext>
                  </a:extLst>
                </p:cNvPr>
                <p:cNvPicPr/>
                <p:nvPr/>
              </p:nvPicPr>
              <p:blipFill>
                <a:blip r:embed="rId147"/>
                <a:stretch>
                  <a:fillRect/>
                </a:stretch>
              </p:blipFill>
              <p:spPr>
                <a:xfrm>
                  <a:off x="3882654" y="2822516"/>
                  <a:ext cx="1677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0" name="Ink 89">
                  <a:extLst>
                    <a:ext uri="{FF2B5EF4-FFF2-40B4-BE49-F238E27FC236}">
                      <a16:creationId xmlns:a16="http://schemas.microsoft.com/office/drawing/2014/main" id="{7CC0B431-D9A6-613A-D19B-A576E47E0F15}"/>
                    </a:ext>
                  </a:extLst>
                </p14:cNvPr>
                <p14:cNvContentPartPr/>
                <p14:nvPr/>
              </p14:nvContentPartPr>
              <p14:xfrm>
                <a:off x="4365054" y="1268396"/>
                <a:ext cx="60120" cy="591480"/>
              </p14:xfrm>
            </p:contentPart>
          </mc:Choice>
          <mc:Fallback xmlns="">
            <p:pic>
              <p:nvPicPr>
                <p:cNvPr id="90" name="Ink 89">
                  <a:extLst>
                    <a:ext uri="{FF2B5EF4-FFF2-40B4-BE49-F238E27FC236}">
                      <a16:creationId xmlns:a16="http://schemas.microsoft.com/office/drawing/2014/main" id="{7CC0B431-D9A6-613A-D19B-A576E47E0F15}"/>
                    </a:ext>
                  </a:extLst>
                </p:cNvPr>
                <p:cNvPicPr/>
                <p:nvPr/>
              </p:nvPicPr>
              <p:blipFill>
                <a:blip r:embed="rId149"/>
                <a:stretch>
                  <a:fillRect/>
                </a:stretch>
              </p:blipFill>
              <p:spPr>
                <a:xfrm>
                  <a:off x="4356054" y="1259396"/>
                  <a:ext cx="7776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1" name="Ink 90">
                  <a:extLst>
                    <a:ext uri="{FF2B5EF4-FFF2-40B4-BE49-F238E27FC236}">
                      <a16:creationId xmlns:a16="http://schemas.microsoft.com/office/drawing/2014/main" id="{5D5D8410-20DD-5C5B-378B-CFAFD2E42064}"/>
                    </a:ext>
                  </a:extLst>
                </p14:cNvPr>
                <p14:cNvContentPartPr/>
                <p14:nvPr/>
              </p14:nvContentPartPr>
              <p14:xfrm>
                <a:off x="4339494" y="1773476"/>
                <a:ext cx="2416680" cy="105480"/>
              </p14:xfrm>
            </p:contentPart>
          </mc:Choice>
          <mc:Fallback xmlns="">
            <p:pic>
              <p:nvPicPr>
                <p:cNvPr id="91" name="Ink 90">
                  <a:extLst>
                    <a:ext uri="{FF2B5EF4-FFF2-40B4-BE49-F238E27FC236}">
                      <a16:creationId xmlns:a16="http://schemas.microsoft.com/office/drawing/2014/main" id="{5D5D8410-20DD-5C5B-378B-CFAFD2E42064}"/>
                    </a:ext>
                  </a:extLst>
                </p:cNvPr>
                <p:cNvPicPr/>
                <p:nvPr/>
              </p:nvPicPr>
              <p:blipFill>
                <a:blip r:embed="rId151"/>
                <a:stretch>
                  <a:fillRect/>
                </a:stretch>
              </p:blipFill>
              <p:spPr>
                <a:xfrm>
                  <a:off x="4330854" y="1764476"/>
                  <a:ext cx="24343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2" name="Ink 91">
                  <a:extLst>
                    <a:ext uri="{FF2B5EF4-FFF2-40B4-BE49-F238E27FC236}">
                      <a16:creationId xmlns:a16="http://schemas.microsoft.com/office/drawing/2014/main" id="{3A5998C4-5781-3A9D-0BC3-F16392E08E0C}"/>
                    </a:ext>
                  </a:extLst>
                </p14:cNvPr>
                <p14:cNvContentPartPr/>
                <p14:nvPr/>
              </p14:nvContentPartPr>
              <p14:xfrm>
                <a:off x="4375134" y="1198556"/>
                <a:ext cx="3521520" cy="549720"/>
              </p14:xfrm>
            </p:contentPart>
          </mc:Choice>
          <mc:Fallback xmlns="">
            <p:pic>
              <p:nvPicPr>
                <p:cNvPr id="92" name="Ink 91">
                  <a:extLst>
                    <a:ext uri="{FF2B5EF4-FFF2-40B4-BE49-F238E27FC236}">
                      <a16:creationId xmlns:a16="http://schemas.microsoft.com/office/drawing/2014/main" id="{3A5998C4-5781-3A9D-0BC3-F16392E08E0C}"/>
                    </a:ext>
                  </a:extLst>
                </p:cNvPr>
                <p:cNvPicPr/>
                <p:nvPr/>
              </p:nvPicPr>
              <p:blipFill>
                <a:blip r:embed="rId153"/>
                <a:stretch>
                  <a:fillRect/>
                </a:stretch>
              </p:blipFill>
              <p:spPr>
                <a:xfrm>
                  <a:off x="4366494" y="1189556"/>
                  <a:ext cx="353916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3" name="Ink 92">
                  <a:extLst>
                    <a:ext uri="{FF2B5EF4-FFF2-40B4-BE49-F238E27FC236}">
                      <a16:creationId xmlns:a16="http://schemas.microsoft.com/office/drawing/2014/main" id="{F81F0287-BBE1-D7FD-08D0-18116CB5A4F7}"/>
                    </a:ext>
                  </a:extLst>
                </p14:cNvPr>
                <p14:cNvContentPartPr/>
                <p14:nvPr/>
              </p14:nvContentPartPr>
              <p14:xfrm>
                <a:off x="4993974" y="1423916"/>
                <a:ext cx="169560" cy="259200"/>
              </p14:xfrm>
            </p:contentPart>
          </mc:Choice>
          <mc:Fallback xmlns="">
            <p:pic>
              <p:nvPicPr>
                <p:cNvPr id="93" name="Ink 92">
                  <a:extLst>
                    <a:ext uri="{FF2B5EF4-FFF2-40B4-BE49-F238E27FC236}">
                      <a16:creationId xmlns:a16="http://schemas.microsoft.com/office/drawing/2014/main" id="{F81F0287-BBE1-D7FD-08D0-18116CB5A4F7}"/>
                    </a:ext>
                  </a:extLst>
                </p:cNvPr>
                <p:cNvPicPr/>
                <p:nvPr/>
              </p:nvPicPr>
              <p:blipFill>
                <a:blip r:embed="rId155"/>
                <a:stretch>
                  <a:fillRect/>
                </a:stretch>
              </p:blipFill>
              <p:spPr>
                <a:xfrm>
                  <a:off x="4985334" y="1414916"/>
                  <a:ext cx="1872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4" name="Ink 93">
                  <a:extLst>
                    <a:ext uri="{FF2B5EF4-FFF2-40B4-BE49-F238E27FC236}">
                      <a16:creationId xmlns:a16="http://schemas.microsoft.com/office/drawing/2014/main" id="{2B83A179-1084-D2D8-F171-C755C8304A2E}"/>
                    </a:ext>
                  </a:extLst>
                </p14:cNvPr>
                <p14:cNvContentPartPr/>
                <p14:nvPr/>
              </p14:nvContentPartPr>
              <p14:xfrm>
                <a:off x="5181534" y="1453796"/>
                <a:ext cx="280440" cy="196200"/>
              </p14:xfrm>
            </p:contentPart>
          </mc:Choice>
          <mc:Fallback xmlns="">
            <p:pic>
              <p:nvPicPr>
                <p:cNvPr id="94" name="Ink 93">
                  <a:extLst>
                    <a:ext uri="{FF2B5EF4-FFF2-40B4-BE49-F238E27FC236}">
                      <a16:creationId xmlns:a16="http://schemas.microsoft.com/office/drawing/2014/main" id="{2B83A179-1084-D2D8-F171-C755C8304A2E}"/>
                    </a:ext>
                  </a:extLst>
                </p:cNvPr>
                <p:cNvPicPr/>
                <p:nvPr/>
              </p:nvPicPr>
              <p:blipFill>
                <a:blip r:embed="rId157"/>
                <a:stretch>
                  <a:fillRect/>
                </a:stretch>
              </p:blipFill>
              <p:spPr>
                <a:xfrm>
                  <a:off x="5172894" y="1445156"/>
                  <a:ext cx="2980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5" name="Ink 94">
                  <a:extLst>
                    <a:ext uri="{FF2B5EF4-FFF2-40B4-BE49-F238E27FC236}">
                      <a16:creationId xmlns:a16="http://schemas.microsoft.com/office/drawing/2014/main" id="{C1F2BF0A-1C6E-5502-5C1B-DE8EE3F24931}"/>
                    </a:ext>
                  </a:extLst>
                </p14:cNvPr>
                <p14:cNvContentPartPr/>
                <p14:nvPr/>
              </p14:nvContentPartPr>
              <p14:xfrm>
                <a:off x="5446854" y="1430756"/>
                <a:ext cx="175320" cy="244080"/>
              </p14:xfrm>
            </p:contentPart>
          </mc:Choice>
          <mc:Fallback xmlns="">
            <p:pic>
              <p:nvPicPr>
                <p:cNvPr id="95" name="Ink 94">
                  <a:extLst>
                    <a:ext uri="{FF2B5EF4-FFF2-40B4-BE49-F238E27FC236}">
                      <a16:creationId xmlns:a16="http://schemas.microsoft.com/office/drawing/2014/main" id="{C1F2BF0A-1C6E-5502-5C1B-DE8EE3F24931}"/>
                    </a:ext>
                  </a:extLst>
                </p:cNvPr>
                <p:cNvPicPr/>
                <p:nvPr/>
              </p:nvPicPr>
              <p:blipFill>
                <a:blip r:embed="rId159"/>
                <a:stretch>
                  <a:fillRect/>
                </a:stretch>
              </p:blipFill>
              <p:spPr>
                <a:xfrm>
                  <a:off x="5438214" y="1421756"/>
                  <a:ext cx="1929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6" name="Ink 95">
                  <a:extLst>
                    <a:ext uri="{FF2B5EF4-FFF2-40B4-BE49-F238E27FC236}">
                      <a16:creationId xmlns:a16="http://schemas.microsoft.com/office/drawing/2014/main" id="{A4C319D1-0744-DA9B-D65C-293E613DB50F}"/>
                    </a:ext>
                  </a:extLst>
                </p14:cNvPr>
                <p14:cNvContentPartPr/>
                <p14:nvPr/>
              </p14:nvContentPartPr>
              <p14:xfrm>
                <a:off x="5832774" y="1396916"/>
                <a:ext cx="155160" cy="207720"/>
              </p14:xfrm>
            </p:contentPart>
          </mc:Choice>
          <mc:Fallback xmlns="">
            <p:pic>
              <p:nvPicPr>
                <p:cNvPr id="96" name="Ink 95">
                  <a:extLst>
                    <a:ext uri="{FF2B5EF4-FFF2-40B4-BE49-F238E27FC236}">
                      <a16:creationId xmlns:a16="http://schemas.microsoft.com/office/drawing/2014/main" id="{A4C319D1-0744-DA9B-D65C-293E613DB50F}"/>
                    </a:ext>
                  </a:extLst>
                </p:cNvPr>
                <p:cNvPicPr/>
                <p:nvPr/>
              </p:nvPicPr>
              <p:blipFill>
                <a:blip r:embed="rId161"/>
                <a:stretch>
                  <a:fillRect/>
                </a:stretch>
              </p:blipFill>
              <p:spPr>
                <a:xfrm>
                  <a:off x="5823774" y="1387916"/>
                  <a:ext cx="1728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7" name="Ink 96">
                  <a:extLst>
                    <a:ext uri="{FF2B5EF4-FFF2-40B4-BE49-F238E27FC236}">
                      <a16:creationId xmlns:a16="http://schemas.microsoft.com/office/drawing/2014/main" id="{1D685FBD-3B86-F9FF-3987-24730E2FF567}"/>
                    </a:ext>
                  </a:extLst>
                </p14:cNvPr>
                <p14:cNvContentPartPr/>
                <p14:nvPr/>
              </p14:nvContentPartPr>
              <p14:xfrm>
                <a:off x="6066414" y="1437596"/>
                <a:ext cx="236520" cy="125280"/>
              </p14:xfrm>
            </p:contentPart>
          </mc:Choice>
          <mc:Fallback xmlns="">
            <p:pic>
              <p:nvPicPr>
                <p:cNvPr id="97" name="Ink 96">
                  <a:extLst>
                    <a:ext uri="{FF2B5EF4-FFF2-40B4-BE49-F238E27FC236}">
                      <a16:creationId xmlns:a16="http://schemas.microsoft.com/office/drawing/2014/main" id="{1D685FBD-3B86-F9FF-3987-24730E2FF567}"/>
                    </a:ext>
                  </a:extLst>
                </p:cNvPr>
                <p:cNvPicPr/>
                <p:nvPr/>
              </p:nvPicPr>
              <p:blipFill>
                <a:blip r:embed="rId163"/>
                <a:stretch>
                  <a:fillRect/>
                </a:stretch>
              </p:blipFill>
              <p:spPr>
                <a:xfrm>
                  <a:off x="6057774" y="1428956"/>
                  <a:ext cx="2541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8" name="Ink 97">
                  <a:extLst>
                    <a:ext uri="{FF2B5EF4-FFF2-40B4-BE49-F238E27FC236}">
                      <a16:creationId xmlns:a16="http://schemas.microsoft.com/office/drawing/2014/main" id="{5C2EB0BE-51AB-F8A5-39AA-C6817ED19F90}"/>
                    </a:ext>
                  </a:extLst>
                </p14:cNvPr>
                <p14:cNvContentPartPr/>
                <p14:nvPr/>
              </p14:nvContentPartPr>
              <p14:xfrm>
                <a:off x="6331734" y="1436156"/>
                <a:ext cx="166320" cy="110160"/>
              </p14:xfrm>
            </p:contentPart>
          </mc:Choice>
          <mc:Fallback xmlns="">
            <p:pic>
              <p:nvPicPr>
                <p:cNvPr id="98" name="Ink 97">
                  <a:extLst>
                    <a:ext uri="{FF2B5EF4-FFF2-40B4-BE49-F238E27FC236}">
                      <a16:creationId xmlns:a16="http://schemas.microsoft.com/office/drawing/2014/main" id="{5C2EB0BE-51AB-F8A5-39AA-C6817ED19F90}"/>
                    </a:ext>
                  </a:extLst>
                </p:cNvPr>
                <p:cNvPicPr/>
                <p:nvPr/>
              </p:nvPicPr>
              <p:blipFill>
                <a:blip r:embed="rId165"/>
                <a:stretch>
                  <a:fillRect/>
                </a:stretch>
              </p:blipFill>
              <p:spPr>
                <a:xfrm>
                  <a:off x="6323094" y="1427516"/>
                  <a:ext cx="1839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9" name="Ink 98">
                  <a:extLst>
                    <a:ext uri="{FF2B5EF4-FFF2-40B4-BE49-F238E27FC236}">
                      <a16:creationId xmlns:a16="http://schemas.microsoft.com/office/drawing/2014/main" id="{2F17F108-E492-E162-673E-BF9EC319EA0D}"/>
                    </a:ext>
                  </a:extLst>
                </p14:cNvPr>
                <p14:cNvContentPartPr/>
                <p14:nvPr/>
              </p14:nvContentPartPr>
              <p14:xfrm>
                <a:off x="6508854" y="1445156"/>
                <a:ext cx="66240" cy="131040"/>
              </p14:xfrm>
            </p:contentPart>
          </mc:Choice>
          <mc:Fallback xmlns="">
            <p:pic>
              <p:nvPicPr>
                <p:cNvPr id="99" name="Ink 98">
                  <a:extLst>
                    <a:ext uri="{FF2B5EF4-FFF2-40B4-BE49-F238E27FC236}">
                      <a16:creationId xmlns:a16="http://schemas.microsoft.com/office/drawing/2014/main" id="{2F17F108-E492-E162-673E-BF9EC319EA0D}"/>
                    </a:ext>
                  </a:extLst>
                </p:cNvPr>
                <p:cNvPicPr/>
                <p:nvPr/>
              </p:nvPicPr>
              <p:blipFill>
                <a:blip r:embed="rId167"/>
                <a:stretch>
                  <a:fillRect/>
                </a:stretch>
              </p:blipFill>
              <p:spPr>
                <a:xfrm>
                  <a:off x="6499854" y="1436516"/>
                  <a:ext cx="838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0" name="Ink 99">
                  <a:extLst>
                    <a:ext uri="{FF2B5EF4-FFF2-40B4-BE49-F238E27FC236}">
                      <a16:creationId xmlns:a16="http://schemas.microsoft.com/office/drawing/2014/main" id="{063022AC-38B0-7D5F-4BB1-89584660A43C}"/>
                    </a:ext>
                  </a:extLst>
                </p14:cNvPr>
                <p14:cNvContentPartPr/>
                <p14:nvPr/>
              </p14:nvContentPartPr>
              <p14:xfrm>
                <a:off x="6636654" y="1426076"/>
                <a:ext cx="91440" cy="118800"/>
              </p14:xfrm>
            </p:contentPart>
          </mc:Choice>
          <mc:Fallback xmlns="">
            <p:pic>
              <p:nvPicPr>
                <p:cNvPr id="100" name="Ink 99">
                  <a:extLst>
                    <a:ext uri="{FF2B5EF4-FFF2-40B4-BE49-F238E27FC236}">
                      <a16:creationId xmlns:a16="http://schemas.microsoft.com/office/drawing/2014/main" id="{063022AC-38B0-7D5F-4BB1-89584660A43C}"/>
                    </a:ext>
                  </a:extLst>
                </p:cNvPr>
                <p:cNvPicPr/>
                <p:nvPr/>
              </p:nvPicPr>
              <p:blipFill>
                <a:blip r:embed="rId169"/>
                <a:stretch>
                  <a:fillRect/>
                </a:stretch>
              </p:blipFill>
              <p:spPr>
                <a:xfrm>
                  <a:off x="6627654" y="1417076"/>
                  <a:ext cx="1090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1" name="Ink 100">
                  <a:extLst>
                    <a:ext uri="{FF2B5EF4-FFF2-40B4-BE49-F238E27FC236}">
                      <a16:creationId xmlns:a16="http://schemas.microsoft.com/office/drawing/2014/main" id="{F761F5BE-83E9-43F4-30F4-0669EB774732}"/>
                    </a:ext>
                  </a:extLst>
                </p14:cNvPr>
                <p14:cNvContentPartPr/>
                <p14:nvPr/>
              </p14:nvContentPartPr>
              <p14:xfrm>
                <a:off x="6725214" y="1315556"/>
                <a:ext cx="817560" cy="240840"/>
              </p14:xfrm>
            </p:contentPart>
          </mc:Choice>
          <mc:Fallback xmlns="">
            <p:pic>
              <p:nvPicPr>
                <p:cNvPr id="101" name="Ink 100">
                  <a:extLst>
                    <a:ext uri="{FF2B5EF4-FFF2-40B4-BE49-F238E27FC236}">
                      <a16:creationId xmlns:a16="http://schemas.microsoft.com/office/drawing/2014/main" id="{F761F5BE-83E9-43F4-30F4-0669EB774732}"/>
                    </a:ext>
                  </a:extLst>
                </p:cNvPr>
                <p:cNvPicPr/>
                <p:nvPr/>
              </p:nvPicPr>
              <p:blipFill>
                <a:blip r:embed="rId171"/>
                <a:stretch>
                  <a:fillRect/>
                </a:stretch>
              </p:blipFill>
              <p:spPr>
                <a:xfrm>
                  <a:off x="6716574" y="1306556"/>
                  <a:ext cx="8352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2" name="Ink 101">
                  <a:extLst>
                    <a:ext uri="{FF2B5EF4-FFF2-40B4-BE49-F238E27FC236}">
                      <a16:creationId xmlns:a16="http://schemas.microsoft.com/office/drawing/2014/main" id="{4C127AC6-7E0B-127C-A892-4F098AB52F3E}"/>
                    </a:ext>
                  </a:extLst>
                </p14:cNvPr>
                <p14:cNvContentPartPr/>
                <p14:nvPr/>
              </p14:nvContentPartPr>
              <p14:xfrm>
                <a:off x="7472214" y="1451276"/>
                <a:ext cx="72720" cy="63000"/>
              </p14:xfrm>
            </p:contentPart>
          </mc:Choice>
          <mc:Fallback xmlns="">
            <p:pic>
              <p:nvPicPr>
                <p:cNvPr id="102" name="Ink 101">
                  <a:extLst>
                    <a:ext uri="{FF2B5EF4-FFF2-40B4-BE49-F238E27FC236}">
                      <a16:creationId xmlns:a16="http://schemas.microsoft.com/office/drawing/2014/main" id="{4C127AC6-7E0B-127C-A892-4F098AB52F3E}"/>
                    </a:ext>
                  </a:extLst>
                </p:cNvPr>
                <p:cNvPicPr/>
                <p:nvPr/>
              </p:nvPicPr>
              <p:blipFill>
                <a:blip r:embed="rId173"/>
                <a:stretch>
                  <a:fillRect/>
                </a:stretch>
              </p:blipFill>
              <p:spPr>
                <a:xfrm>
                  <a:off x="7463214" y="1442276"/>
                  <a:ext cx="9036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3" name="Ink 102">
                  <a:extLst>
                    <a:ext uri="{FF2B5EF4-FFF2-40B4-BE49-F238E27FC236}">
                      <a16:creationId xmlns:a16="http://schemas.microsoft.com/office/drawing/2014/main" id="{1448A953-4175-3294-6B9A-FD70578282DB}"/>
                    </a:ext>
                  </a:extLst>
                </p14:cNvPr>
                <p14:cNvContentPartPr/>
                <p14:nvPr/>
              </p14:nvContentPartPr>
              <p14:xfrm>
                <a:off x="7334694" y="1631996"/>
                <a:ext cx="992160" cy="895320"/>
              </p14:xfrm>
            </p:contentPart>
          </mc:Choice>
          <mc:Fallback xmlns="">
            <p:pic>
              <p:nvPicPr>
                <p:cNvPr id="103" name="Ink 102">
                  <a:extLst>
                    <a:ext uri="{FF2B5EF4-FFF2-40B4-BE49-F238E27FC236}">
                      <a16:creationId xmlns:a16="http://schemas.microsoft.com/office/drawing/2014/main" id="{1448A953-4175-3294-6B9A-FD70578282DB}"/>
                    </a:ext>
                  </a:extLst>
                </p:cNvPr>
                <p:cNvPicPr/>
                <p:nvPr/>
              </p:nvPicPr>
              <p:blipFill>
                <a:blip r:embed="rId175"/>
                <a:stretch>
                  <a:fillRect/>
                </a:stretch>
              </p:blipFill>
              <p:spPr>
                <a:xfrm>
                  <a:off x="7325694" y="1622996"/>
                  <a:ext cx="1009800" cy="912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4" name="Ink 103">
                  <a:extLst>
                    <a:ext uri="{FF2B5EF4-FFF2-40B4-BE49-F238E27FC236}">
                      <a16:creationId xmlns:a16="http://schemas.microsoft.com/office/drawing/2014/main" id="{B5F68933-6A7E-05F6-6C53-E64DF4B9B65E}"/>
                    </a:ext>
                  </a:extLst>
                </p14:cNvPr>
                <p14:cNvContentPartPr/>
                <p14:nvPr/>
              </p14:nvContentPartPr>
              <p14:xfrm>
                <a:off x="7800894" y="1533356"/>
                <a:ext cx="133920" cy="231480"/>
              </p14:xfrm>
            </p:contentPart>
          </mc:Choice>
          <mc:Fallback xmlns="">
            <p:pic>
              <p:nvPicPr>
                <p:cNvPr id="104" name="Ink 103">
                  <a:extLst>
                    <a:ext uri="{FF2B5EF4-FFF2-40B4-BE49-F238E27FC236}">
                      <a16:creationId xmlns:a16="http://schemas.microsoft.com/office/drawing/2014/main" id="{B5F68933-6A7E-05F6-6C53-E64DF4B9B65E}"/>
                    </a:ext>
                  </a:extLst>
                </p:cNvPr>
                <p:cNvPicPr/>
                <p:nvPr/>
              </p:nvPicPr>
              <p:blipFill>
                <a:blip r:embed="rId177"/>
                <a:stretch>
                  <a:fillRect/>
                </a:stretch>
              </p:blipFill>
              <p:spPr>
                <a:xfrm>
                  <a:off x="7791894" y="1524716"/>
                  <a:ext cx="1515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5" name="Ink 104">
                  <a:extLst>
                    <a:ext uri="{FF2B5EF4-FFF2-40B4-BE49-F238E27FC236}">
                      <a16:creationId xmlns:a16="http://schemas.microsoft.com/office/drawing/2014/main" id="{A595B849-C2C4-8AFB-AE38-D9F790EE1FFB}"/>
                    </a:ext>
                  </a:extLst>
                </p14:cNvPr>
                <p14:cNvContentPartPr/>
                <p14:nvPr/>
              </p14:nvContentPartPr>
              <p14:xfrm>
                <a:off x="8379774" y="1822076"/>
                <a:ext cx="185040" cy="272520"/>
              </p14:xfrm>
            </p:contentPart>
          </mc:Choice>
          <mc:Fallback xmlns="">
            <p:pic>
              <p:nvPicPr>
                <p:cNvPr id="105" name="Ink 104">
                  <a:extLst>
                    <a:ext uri="{FF2B5EF4-FFF2-40B4-BE49-F238E27FC236}">
                      <a16:creationId xmlns:a16="http://schemas.microsoft.com/office/drawing/2014/main" id="{A595B849-C2C4-8AFB-AE38-D9F790EE1FFB}"/>
                    </a:ext>
                  </a:extLst>
                </p:cNvPr>
                <p:cNvPicPr/>
                <p:nvPr/>
              </p:nvPicPr>
              <p:blipFill>
                <a:blip r:embed="rId179"/>
                <a:stretch>
                  <a:fillRect/>
                </a:stretch>
              </p:blipFill>
              <p:spPr>
                <a:xfrm>
                  <a:off x="8370774" y="1813436"/>
                  <a:ext cx="20268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6" name="Ink 105">
                  <a:extLst>
                    <a:ext uri="{FF2B5EF4-FFF2-40B4-BE49-F238E27FC236}">
                      <a16:creationId xmlns:a16="http://schemas.microsoft.com/office/drawing/2014/main" id="{34779731-2373-6B32-978B-0031053849D4}"/>
                    </a:ext>
                  </a:extLst>
                </p14:cNvPr>
                <p14:cNvContentPartPr/>
                <p14:nvPr/>
              </p14:nvContentPartPr>
              <p14:xfrm>
                <a:off x="8621694" y="1974356"/>
                <a:ext cx="108000" cy="156960"/>
              </p14:xfrm>
            </p:contentPart>
          </mc:Choice>
          <mc:Fallback xmlns="">
            <p:pic>
              <p:nvPicPr>
                <p:cNvPr id="106" name="Ink 105">
                  <a:extLst>
                    <a:ext uri="{FF2B5EF4-FFF2-40B4-BE49-F238E27FC236}">
                      <a16:creationId xmlns:a16="http://schemas.microsoft.com/office/drawing/2014/main" id="{34779731-2373-6B32-978B-0031053849D4}"/>
                    </a:ext>
                  </a:extLst>
                </p:cNvPr>
                <p:cNvPicPr/>
                <p:nvPr/>
              </p:nvPicPr>
              <p:blipFill>
                <a:blip r:embed="rId181"/>
                <a:stretch>
                  <a:fillRect/>
                </a:stretch>
              </p:blipFill>
              <p:spPr>
                <a:xfrm>
                  <a:off x="8613054" y="1965716"/>
                  <a:ext cx="1256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7" name="Ink 106">
                  <a:extLst>
                    <a:ext uri="{FF2B5EF4-FFF2-40B4-BE49-F238E27FC236}">
                      <a16:creationId xmlns:a16="http://schemas.microsoft.com/office/drawing/2014/main" id="{34C86A0E-3D82-F9F6-5B15-4457D74A29AE}"/>
                    </a:ext>
                  </a:extLst>
                </p14:cNvPr>
                <p14:cNvContentPartPr/>
                <p14:nvPr/>
              </p14:nvContentPartPr>
              <p14:xfrm>
                <a:off x="8715654" y="2007116"/>
                <a:ext cx="114120" cy="289080"/>
              </p14:xfrm>
            </p:contentPart>
          </mc:Choice>
          <mc:Fallback xmlns="">
            <p:pic>
              <p:nvPicPr>
                <p:cNvPr id="107" name="Ink 106">
                  <a:extLst>
                    <a:ext uri="{FF2B5EF4-FFF2-40B4-BE49-F238E27FC236}">
                      <a16:creationId xmlns:a16="http://schemas.microsoft.com/office/drawing/2014/main" id="{34C86A0E-3D82-F9F6-5B15-4457D74A29AE}"/>
                    </a:ext>
                  </a:extLst>
                </p:cNvPr>
                <p:cNvPicPr/>
                <p:nvPr/>
              </p:nvPicPr>
              <p:blipFill>
                <a:blip r:embed="rId183"/>
                <a:stretch>
                  <a:fillRect/>
                </a:stretch>
              </p:blipFill>
              <p:spPr>
                <a:xfrm>
                  <a:off x="8706654" y="1998476"/>
                  <a:ext cx="1317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8" name="Ink 107">
                  <a:extLst>
                    <a:ext uri="{FF2B5EF4-FFF2-40B4-BE49-F238E27FC236}">
                      <a16:creationId xmlns:a16="http://schemas.microsoft.com/office/drawing/2014/main" id="{69CF1988-A8AD-F8A3-2B2D-4BF2C0C589F6}"/>
                    </a:ext>
                  </a:extLst>
                </p14:cNvPr>
                <p14:cNvContentPartPr/>
                <p14:nvPr/>
              </p14:nvContentPartPr>
              <p14:xfrm>
                <a:off x="8888094" y="1871036"/>
                <a:ext cx="50040" cy="229320"/>
              </p14:xfrm>
            </p:contentPart>
          </mc:Choice>
          <mc:Fallback xmlns="">
            <p:pic>
              <p:nvPicPr>
                <p:cNvPr id="108" name="Ink 107">
                  <a:extLst>
                    <a:ext uri="{FF2B5EF4-FFF2-40B4-BE49-F238E27FC236}">
                      <a16:creationId xmlns:a16="http://schemas.microsoft.com/office/drawing/2014/main" id="{69CF1988-A8AD-F8A3-2B2D-4BF2C0C589F6}"/>
                    </a:ext>
                  </a:extLst>
                </p:cNvPr>
                <p:cNvPicPr/>
                <p:nvPr/>
              </p:nvPicPr>
              <p:blipFill>
                <a:blip r:embed="rId185"/>
                <a:stretch>
                  <a:fillRect/>
                </a:stretch>
              </p:blipFill>
              <p:spPr>
                <a:xfrm>
                  <a:off x="8879094" y="1862396"/>
                  <a:ext cx="676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9" name="Ink 108">
                  <a:extLst>
                    <a:ext uri="{FF2B5EF4-FFF2-40B4-BE49-F238E27FC236}">
                      <a16:creationId xmlns:a16="http://schemas.microsoft.com/office/drawing/2014/main" id="{D4916C82-EC3C-77DF-09C6-05A828CC1919}"/>
                    </a:ext>
                  </a:extLst>
                </p14:cNvPr>
                <p14:cNvContentPartPr/>
                <p14:nvPr/>
              </p14:nvContentPartPr>
              <p14:xfrm>
                <a:off x="9027774" y="1963916"/>
                <a:ext cx="333360" cy="472320"/>
              </p14:xfrm>
            </p:contentPart>
          </mc:Choice>
          <mc:Fallback xmlns="">
            <p:pic>
              <p:nvPicPr>
                <p:cNvPr id="109" name="Ink 108">
                  <a:extLst>
                    <a:ext uri="{FF2B5EF4-FFF2-40B4-BE49-F238E27FC236}">
                      <a16:creationId xmlns:a16="http://schemas.microsoft.com/office/drawing/2014/main" id="{D4916C82-EC3C-77DF-09C6-05A828CC1919}"/>
                    </a:ext>
                  </a:extLst>
                </p:cNvPr>
                <p:cNvPicPr/>
                <p:nvPr/>
              </p:nvPicPr>
              <p:blipFill>
                <a:blip r:embed="rId187"/>
                <a:stretch>
                  <a:fillRect/>
                </a:stretch>
              </p:blipFill>
              <p:spPr>
                <a:xfrm>
                  <a:off x="9018774" y="1954916"/>
                  <a:ext cx="35100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771733D4-906F-3028-F6C3-93D43F3D5EA3}"/>
                    </a:ext>
                  </a:extLst>
                </p14:cNvPr>
                <p14:cNvContentPartPr/>
                <p14:nvPr/>
              </p14:nvContentPartPr>
              <p14:xfrm>
                <a:off x="7666254" y="1385756"/>
                <a:ext cx="1450440" cy="12240"/>
              </p14:xfrm>
            </p:contentPart>
          </mc:Choice>
          <mc:Fallback xmlns="">
            <p:pic>
              <p:nvPicPr>
                <p:cNvPr id="111" name="Ink 110">
                  <a:extLst>
                    <a:ext uri="{FF2B5EF4-FFF2-40B4-BE49-F238E27FC236}">
                      <a16:creationId xmlns:a16="http://schemas.microsoft.com/office/drawing/2014/main" id="{771733D4-906F-3028-F6C3-93D43F3D5EA3}"/>
                    </a:ext>
                  </a:extLst>
                </p:cNvPr>
                <p:cNvPicPr/>
                <p:nvPr/>
              </p:nvPicPr>
              <p:blipFill>
                <a:blip r:embed="rId189"/>
                <a:stretch>
                  <a:fillRect/>
                </a:stretch>
              </p:blipFill>
              <p:spPr>
                <a:xfrm>
                  <a:off x="7657614" y="1376756"/>
                  <a:ext cx="14680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2" name="Ink 111">
                  <a:extLst>
                    <a:ext uri="{FF2B5EF4-FFF2-40B4-BE49-F238E27FC236}">
                      <a16:creationId xmlns:a16="http://schemas.microsoft.com/office/drawing/2014/main" id="{7BEE0B25-2EB1-6F44-75FA-A1BCAB841A55}"/>
                    </a:ext>
                  </a:extLst>
                </p14:cNvPr>
                <p14:cNvContentPartPr/>
                <p14:nvPr/>
              </p14:nvContentPartPr>
              <p14:xfrm>
                <a:off x="8956494" y="1277756"/>
                <a:ext cx="128520" cy="156960"/>
              </p14:xfrm>
            </p:contentPart>
          </mc:Choice>
          <mc:Fallback xmlns="">
            <p:pic>
              <p:nvPicPr>
                <p:cNvPr id="112" name="Ink 111">
                  <a:extLst>
                    <a:ext uri="{FF2B5EF4-FFF2-40B4-BE49-F238E27FC236}">
                      <a16:creationId xmlns:a16="http://schemas.microsoft.com/office/drawing/2014/main" id="{7BEE0B25-2EB1-6F44-75FA-A1BCAB841A55}"/>
                    </a:ext>
                  </a:extLst>
                </p:cNvPr>
                <p:cNvPicPr/>
                <p:nvPr/>
              </p:nvPicPr>
              <p:blipFill>
                <a:blip r:embed="rId191"/>
                <a:stretch>
                  <a:fillRect/>
                </a:stretch>
              </p:blipFill>
              <p:spPr>
                <a:xfrm>
                  <a:off x="8947854" y="1268756"/>
                  <a:ext cx="1461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4" name="Ink 113">
                  <a:extLst>
                    <a:ext uri="{FF2B5EF4-FFF2-40B4-BE49-F238E27FC236}">
                      <a16:creationId xmlns:a16="http://schemas.microsoft.com/office/drawing/2014/main" id="{DE466A2D-AAAD-A3C4-8725-3F4876171D4C}"/>
                    </a:ext>
                  </a:extLst>
                </p14:cNvPr>
                <p14:cNvContentPartPr/>
                <p14:nvPr/>
              </p14:nvContentPartPr>
              <p14:xfrm>
                <a:off x="9222174" y="1189556"/>
                <a:ext cx="1726920" cy="543240"/>
              </p14:xfrm>
            </p:contentPart>
          </mc:Choice>
          <mc:Fallback xmlns="">
            <p:pic>
              <p:nvPicPr>
                <p:cNvPr id="114" name="Ink 113">
                  <a:extLst>
                    <a:ext uri="{FF2B5EF4-FFF2-40B4-BE49-F238E27FC236}">
                      <a16:creationId xmlns:a16="http://schemas.microsoft.com/office/drawing/2014/main" id="{DE466A2D-AAAD-A3C4-8725-3F4876171D4C}"/>
                    </a:ext>
                  </a:extLst>
                </p:cNvPr>
                <p:cNvPicPr/>
                <p:nvPr/>
              </p:nvPicPr>
              <p:blipFill>
                <a:blip r:embed="rId193"/>
                <a:stretch>
                  <a:fillRect/>
                </a:stretch>
              </p:blipFill>
              <p:spPr>
                <a:xfrm>
                  <a:off x="9213534" y="1180556"/>
                  <a:ext cx="1744560" cy="560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5" name="Ink 114">
                  <a:extLst>
                    <a:ext uri="{FF2B5EF4-FFF2-40B4-BE49-F238E27FC236}">
                      <a16:creationId xmlns:a16="http://schemas.microsoft.com/office/drawing/2014/main" id="{E3FAE53D-9946-9823-0B2A-5B620D1E2A0E}"/>
                    </a:ext>
                  </a:extLst>
                </p14:cNvPr>
                <p14:cNvContentPartPr/>
                <p14:nvPr/>
              </p14:nvContentPartPr>
              <p14:xfrm>
                <a:off x="9762534" y="1329236"/>
                <a:ext cx="286200" cy="379080"/>
              </p14:xfrm>
            </p:contentPart>
          </mc:Choice>
          <mc:Fallback xmlns="">
            <p:pic>
              <p:nvPicPr>
                <p:cNvPr id="115" name="Ink 114">
                  <a:extLst>
                    <a:ext uri="{FF2B5EF4-FFF2-40B4-BE49-F238E27FC236}">
                      <a16:creationId xmlns:a16="http://schemas.microsoft.com/office/drawing/2014/main" id="{E3FAE53D-9946-9823-0B2A-5B620D1E2A0E}"/>
                    </a:ext>
                  </a:extLst>
                </p:cNvPr>
                <p:cNvPicPr/>
                <p:nvPr/>
              </p:nvPicPr>
              <p:blipFill>
                <a:blip r:embed="rId195"/>
                <a:stretch>
                  <a:fillRect/>
                </a:stretch>
              </p:blipFill>
              <p:spPr>
                <a:xfrm>
                  <a:off x="9753894" y="1320236"/>
                  <a:ext cx="30384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6" name="Ink 115">
                  <a:extLst>
                    <a:ext uri="{FF2B5EF4-FFF2-40B4-BE49-F238E27FC236}">
                      <a16:creationId xmlns:a16="http://schemas.microsoft.com/office/drawing/2014/main" id="{D0FCB99A-AEFA-938A-1EEC-E6428FCAF864}"/>
                    </a:ext>
                  </a:extLst>
                </p14:cNvPr>
                <p14:cNvContentPartPr/>
                <p14:nvPr/>
              </p14:nvContentPartPr>
              <p14:xfrm>
                <a:off x="10687734" y="1590956"/>
                <a:ext cx="30600" cy="685440"/>
              </p14:xfrm>
            </p:contentPart>
          </mc:Choice>
          <mc:Fallback xmlns="">
            <p:pic>
              <p:nvPicPr>
                <p:cNvPr id="116" name="Ink 115">
                  <a:extLst>
                    <a:ext uri="{FF2B5EF4-FFF2-40B4-BE49-F238E27FC236}">
                      <a16:creationId xmlns:a16="http://schemas.microsoft.com/office/drawing/2014/main" id="{D0FCB99A-AEFA-938A-1EEC-E6428FCAF864}"/>
                    </a:ext>
                  </a:extLst>
                </p:cNvPr>
                <p:cNvPicPr/>
                <p:nvPr/>
              </p:nvPicPr>
              <p:blipFill>
                <a:blip r:embed="rId197"/>
                <a:stretch>
                  <a:fillRect/>
                </a:stretch>
              </p:blipFill>
              <p:spPr>
                <a:xfrm>
                  <a:off x="10678734" y="1581956"/>
                  <a:ext cx="48240" cy="7030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7" name="Ink 116">
                  <a:extLst>
                    <a:ext uri="{FF2B5EF4-FFF2-40B4-BE49-F238E27FC236}">
                      <a16:creationId xmlns:a16="http://schemas.microsoft.com/office/drawing/2014/main" id="{6A201367-4F29-32ED-AAAA-3F8C88572442}"/>
                    </a:ext>
                  </a:extLst>
                </p14:cNvPr>
                <p14:cNvContentPartPr/>
                <p14:nvPr/>
              </p14:nvContentPartPr>
              <p14:xfrm>
                <a:off x="10667214" y="2202236"/>
                <a:ext cx="266760" cy="105480"/>
              </p14:xfrm>
            </p:contentPart>
          </mc:Choice>
          <mc:Fallback xmlns="">
            <p:pic>
              <p:nvPicPr>
                <p:cNvPr id="117" name="Ink 116">
                  <a:extLst>
                    <a:ext uri="{FF2B5EF4-FFF2-40B4-BE49-F238E27FC236}">
                      <a16:creationId xmlns:a16="http://schemas.microsoft.com/office/drawing/2014/main" id="{6A201367-4F29-32ED-AAAA-3F8C88572442}"/>
                    </a:ext>
                  </a:extLst>
                </p:cNvPr>
                <p:cNvPicPr/>
                <p:nvPr/>
              </p:nvPicPr>
              <p:blipFill>
                <a:blip r:embed="rId199"/>
                <a:stretch>
                  <a:fillRect/>
                </a:stretch>
              </p:blipFill>
              <p:spPr>
                <a:xfrm>
                  <a:off x="10658214" y="2193596"/>
                  <a:ext cx="2844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8" name="Ink 117">
                  <a:extLst>
                    <a:ext uri="{FF2B5EF4-FFF2-40B4-BE49-F238E27FC236}">
                      <a16:creationId xmlns:a16="http://schemas.microsoft.com/office/drawing/2014/main" id="{B9299307-7249-4A71-9767-D3E269D2B16A}"/>
                    </a:ext>
                  </a:extLst>
                </p14:cNvPr>
                <p14:cNvContentPartPr/>
                <p14:nvPr/>
              </p14:nvContentPartPr>
              <p14:xfrm>
                <a:off x="10223694" y="2328596"/>
                <a:ext cx="1339200" cy="786600"/>
              </p14:xfrm>
            </p:contentPart>
          </mc:Choice>
          <mc:Fallback xmlns="">
            <p:pic>
              <p:nvPicPr>
                <p:cNvPr id="118" name="Ink 117">
                  <a:extLst>
                    <a:ext uri="{FF2B5EF4-FFF2-40B4-BE49-F238E27FC236}">
                      <a16:creationId xmlns:a16="http://schemas.microsoft.com/office/drawing/2014/main" id="{B9299307-7249-4A71-9767-D3E269D2B16A}"/>
                    </a:ext>
                  </a:extLst>
                </p:cNvPr>
                <p:cNvPicPr/>
                <p:nvPr/>
              </p:nvPicPr>
              <p:blipFill>
                <a:blip r:embed="rId201"/>
                <a:stretch>
                  <a:fillRect/>
                </a:stretch>
              </p:blipFill>
              <p:spPr>
                <a:xfrm>
                  <a:off x="10214694" y="2319596"/>
                  <a:ext cx="1356840" cy="804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9" name="Ink 118">
                  <a:extLst>
                    <a:ext uri="{FF2B5EF4-FFF2-40B4-BE49-F238E27FC236}">
                      <a16:creationId xmlns:a16="http://schemas.microsoft.com/office/drawing/2014/main" id="{2765F7BE-D91C-EB4C-89A3-4735F3694E4B}"/>
                    </a:ext>
                  </a:extLst>
                </p14:cNvPr>
                <p14:cNvContentPartPr/>
                <p14:nvPr/>
              </p14:nvContentPartPr>
              <p14:xfrm>
                <a:off x="10720134" y="2435516"/>
                <a:ext cx="287640" cy="388440"/>
              </p14:xfrm>
            </p:contentPart>
          </mc:Choice>
          <mc:Fallback xmlns="">
            <p:pic>
              <p:nvPicPr>
                <p:cNvPr id="119" name="Ink 118">
                  <a:extLst>
                    <a:ext uri="{FF2B5EF4-FFF2-40B4-BE49-F238E27FC236}">
                      <a16:creationId xmlns:a16="http://schemas.microsoft.com/office/drawing/2014/main" id="{2765F7BE-D91C-EB4C-89A3-4735F3694E4B}"/>
                    </a:ext>
                  </a:extLst>
                </p:cNvPr>
                <p:cNvPicPr/>
                <p:nvPr/>
              </p:nvPicPr>
              <p:blipFill>
                <a:blip r:embed="rId203"/>
                <a:stretch>
                  <a:fillRect/>
                </a:stretch>
              </p:blipFill>
              <p:spPr>
                <a:xfrm>
                  <a:off x="10711494" y="2426876"/>
                  <a:ext cx="30528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0" name="Ink 119">
                  <a:extLst>
                    <a:ext uri="{FF2B5EF4-FFF2-40B4-BE49-F238E27FC236}">
                      <a16:creationId xmlns:a16="http://schemas.microsoft.com/office/drawing/2014/main" id="{4B6A62A4-7A16-8B27-FD84-5BD015F60802}"/>
                    </a:ext>
                  </a:extLst>
                </p14:cNvPr>
                <p14:cNvContentPartPr/>
                <p14:nvPr/>
              </p14:nvContentPartPr>
              <p14:xfrm>
                <a:off x="9076374" y="878156"/>
                <a:ext cx="139680" cy="205200"/>
              </p14:xfrm>
            </p:contentPart>
          </mc:Choice>
          <mc:Fallback xmlns="">
            <p:pic>
              <p:nvPicPr>
                <p:cNvPr id="120" name="Ink 119">
                  <a:extLst>
                    <a:ext uri="{FF2B5EF4-FFF2-40B4-BE49-F238E27FC236}">
                      <a16:creationId xmlns:a16="http://schemas.microsoft.com/office/drawing/2014/main" id="{4B6A62A4-7A16-8B27-FD84-5BD015F60802}"/>
                    </a:ext>
                  </a:extLst>
                </p:cNvPr>
                <p:cNvPicPr/>
                <p:nvPr/>
              </p:nvPicPr>
              <p:blipFill>
                <a:blip r:embed="rId205"/>
                <a:stretch>
                  <a:fillRect/>
                </a:stretch>
              </p:blipFill>
              <p:spPr>
                <a:xfrm>
                  <a:off x="9067734" y="869156"/>
                  <a:ext cx="1573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1" name="Ink 120">
                  <a:extLst>
                    <a:ext uri="{FF2B5EF4-FFF2-40B4-BE49-F238E27FC236}">
                      <a16:creationId xmlns:a16="http://schemas.microsoft.com/office/drawing/2014/main" id="{C3593355-C2F9-E1B9-9558-77DD43F3C411}"/>
                    </a:ext>
                  </a:extLst>
                </p14:cNvPr>
                <p14:cNvContentPartPr/>
                <p14:nvPr/>
              </p14:nvContentPartPr>
              <p14:xfrm>
                <a:off x="9302094" y="893276"/>
                <a:ext cx="49320" cy="255960"/>
              </p14:xfrm>
            </p:contentPart>
          </mc:Choice>
          <mc:Fallback xmlns="">
            <p:pic>
              <p:nvPicPr>
                <p:cNvPr id="121" name="Ink 120">
                  <a:extLst>
                    <a:ext uri="{FF2B5EF4-FFF2-40B4-BE49-F238E27FC236}">
                      <a16:creationId xmlns:a16="http://schemas.microsoft.com/office/drawing/2014/main" id="{C3593355-C2F9-E1B9-9558-77DD43F3C411}"/>
                    </a:ext>
                  </a:extLst>
                </p:cNvPr>
                <p:cNvPicPr/>
                <p:nvPr/>
              </p:nvPicPr>
              <p:blipFill>
                <a:blip r:embed="rId207"/>
                <a:stretch>
                  <a:fillRect/>
                </a:stretch>
              </p:blipFill>
              <p:spPr>
                <a:xfrm>
                  <a:off x="9293094" y="884636"/>
                  <a:ext cx="6696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2" name="Ink 121">
                  <a:extLst>
                    <a:ext uri="{FF2B5EF4-FFF2-40B4-BE49-F238E27FC236}">
                      <a16:creationId xmlns:a16="http://schemas.microsoft.com/office/drawing/2014/main" id="{AF387258-DFBD-E626-CF7A-23761B85FE7D}"/>
                    </a:ext>
                  </a:extLst>
                </p14:cNvPr>
                <p14:cNvContentPartPr/>
                <p14:nvPr/>
              </p14:nvContentPartPr>
              <p14:xfrm>
                <a:off x="9365814" y="793556"/>
                <a:ext cx="226080" cy="403920"/>
              </p14:xfrm>
            </p:contentPart>
          </mc:Choice>
          <mc:Fallback xmlns="">
            <p:pic>
              <p:nvPicPr>
                <p:cNvPr id="122" name="Ink 121">
                  <a:extLst>
                    <a:ext uri="{FF2B5EF4-FFF2-40B4-BE49-F238E27FC236}">
                      <a16:creationId xmlns:a16="http://schemas.microsoft.com/office/drawing/2014/main" id="{AF387258-DFBD-E626-CF7A-23761B85FE7D}"/>
                    </a:ext>
                  </a:extLst>
                </p:cNvPr>
                <p:cNvPicPr/>
                <p:nvPr/>
              </p:nvPicPr>
              <p:blipFill>
                <a:blip r:embed="rId209"/>
                <a:stretch>
                  <a:fillRect/>
                </a:stretch>
              </p:blipFill>
              <p:spPr>
                <a:xfrm>
                  <a:off x="9357174" y="784916"/>
                  <a:ext cx="24372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3" name="Ink 122">
                  <a:extLst>
                    <a:ext uri="{FF2B5EF4-FFF2-40B4-BE49-F238E27FC236}">
                      <a16:creationId xmlns:a16="http://schemas.microsoft.com/office/drawing/2014/main" id="{F2FE10A2-E104-37F8-3E0B-32FE4FF5E60B}"/>
                    </a:ext>
                  </a:extLst>
                </p14:cNvPr>
                <p14:cNvContentPartPr/>
                <p14:nvPr/>
              </p14:nvContentPartPr>
              <p14:xfrm>
                <a:off x="9626814" y="974636"/>
                <a:ext cx="151920" cy="164880"/>
              </p14:xfrm>
            </p:contentPart>
          </mc:Choice>
          <mc:Fallback xmlns="">
            <p:pic>
              <p:nvPicPr>
                <p:cNvPr id="123" name="Ink 122">
                  <a:extLst>
                    <a:ext uri="{FF2B5EF4-FFF2-40B4-BE49-F238E27FC236}">
                      <a16:creationId xmlns:a16="http://schemas.microsoft.com/office/drawing/2014/main" id="{F2FE10A2-E104-37F8-3E0B-32FE4FF5E60B}"/>
                    </a:ext>
                  </a:extLst>
                </p:cNvPr>
                <p:cNvPicPr/>
                <p:nvPr/>
              </p:nvPicPr>
              <p:blipFill>
                <a:blip r:embed="rId211"/>
                <a:stretch>
                  <a:fillRect/>
                </a:stretch>
              </p:blipFill>
              <p:spPr>
                <a:xfrm>
                  <a:off x="9617814" y="965996"/>
                  <a:ext cx="1695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4" name="Ink 123">
                  <a:extLst>
                    <a:ext uri="{FF2B5EF4-FFF2-40B4-BE49-F238E27FC236}">
                      <a16:creationId xmlns:a16="http://schemas.microsoft.com/office/drawing/2014/main" id="{52ACC344-1C21-5D01-25B3-39D7D7D52637}"/>
                    </a:ext>
                  </a:extLst>
                </p14:cNvPr>
                <p14:cNvContentPartPr/>
                <p14:nvPr/>
              </p14:nvContentPartPr>
              <p14:xfrm>
                <a:off x="9910494" y="952676"/>
                <a:ext cx="11160" cy="138600"/>
              </p14:xfrm>
            </p:contentPart>
          </mc:Choice>
          <mc:Fallback xmlns="">
            <p:pic>
              <p:nvPicPr>
                <p:cNvPr id="124" name="Ink 123">
                  <a:extLst>
                    <a:ext uri="{FF2B5EF4-FFF2-40B4-BE49-F238E27FC236}">
                      <a16:creationId xmlns:a16="http://schemas.microsoft.com/office/drawing/2014/main" id="{52ACC344-1C21-5D01-25B3-39D7D7D52637}"/>
                    </a:ext>
                  </a:extLst>
                </p:cNvPr>
                <p:cNvPicPr/>
                <p:nvPr/>
              </p:nvPicPr>
              <p:blipFill>
                <a:blip r:embed="rId213"/>
                <a:stretch>
                  <a:fillRect/>
                </a:stretch>
              </p:blipFill>
              <p:spPr>
                <a:xfrm>
                  <a:off x="9901494" y="944036"/>
                  <a:ext cx="288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5" name="Ink 124">
                  <a:extLst>
                    <a:ext uri="{FF2B5EF4-FFF2-40B4-BE49-F238E27FC236}">
                      <a16:creationId xmlns:a16="http://schemas.microsoft.com/office/drawing/2014/main" id="{BB101207-298B-B517-EEC4-2453981EC4A1}"/>
                    </a:ext>
                  </a:extLst>
                </p14:cNvPr>
                <p14:cNvContentPartPr/>
                <p14:nvPr/>
              </p14:nvContentPartPr>
              <p14:xfrm>
                <a:off x="9880974" y="896516"/>
                <a:ext cx="174960" cy="198360"/>
              </p14:xfrm>
            </p:contentPart>
          </mc:Choice>
          <mc:Fallback xmlns="">
            <p:pic>
              <p:nvPicPr>
                <p:cNvPr id="125" name="Ink 124">
                  <a:extLst>
                    <a:ext uri="{FF2B5EF4-FFF2-40B4-BE49-F238E27FC236}">
                      <a16:creationId xmlns:a16="http://schemas.microsoft.com/office/drawing/2014/main" id="{BB101207-298B-B517-EEC4-2453981EC4A1}"/>
                    </a:ext>
                  </a:extLst>
                </p:cNvPr>
                <p:cNvPicPr/>
                <p:nvPr/>
              </p:nvPicPr>
              <p:blipFill>
                <a:blip r:embed="rId215"/>
                <a:stretch>
                  <a:fillRect/>
                </a:stretch>
              </p:blipFill>
              <p:spPr>
                <a:xfrm>
                  <a:off x="9872334" y="887876"/>
                  <a:ext cx="192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7" name="Ink 126">
                  <a:extLst>
                    <a:ext uri="{FF2B5EF4-FFF2-40B4-BE49-F238E27FC236}">
                      <a16:creationId xmlns:a16="http://schemas.microsoft.com/office/drawing/2014/main" id="{CB45C482-1F5F-2DCC-ADAA-0704B9469FC9}"/>
                    </a:ext>
                  </a:extLst>
                </p14:cNvPr>
                <p14:cNvContentPartPr/>
                <p14:nvPr/>
              </p14:nvContentPartPr>
              <p14:xfrm>
                <a:off x="7554654" y="4221836"/>
                <a:ext cx="1050480" cy="25920"/>
              </p14:xfrm>
            </p:contentPart>
          </mc:Choice>
          <mc:Fallback xmlns="">
            <p:pic>
              <p:nvPicPr>
                <p:cNvPr id="127" name="Ink 126">
                  <a:extLst>
                    <a:ext uri="{FF2B5EF4-FFF2-40B4-BE49-F238E27FC236}">
                      <a16:creationId xmlns:a16="http://schemas.microsoft.com/office/drawing/2014/main" id="{CB45C482-1F5F-2DCC-ADAA-0704B9469FC9}"/>
                    </a:ext>
                  </a:extLst>
                </p:cNvPr>
                <p:cNvPicPr/>
                <p:nvPr/>
              </p:nvPicPr>
              <p:blipFill>
                <a:blip r:embed="rId217"/>
                <a:stretch>
                  <a:fillRect/>
                </a:stretch>
              </p:blipFill>
              <p:spPr>
                <a:xfrm>
                  <a:off x="7546014" y="4213196"/>
                  <a:ext cx="10681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8" name="Ink 127">
                  <a:extLst>
                    <a:ext uri="{FF2B5EF4-FFF2-40B4-BE49-F238E27FC236}">
                      <a16:creationId xmlns:a16="http://schemas.microsoft.com/office/drawing/2014/main" id="{6501E28E-7D68-CC46-1C3C-A0B601109149}"/>
                    </a:ext>
                  </a:extLst>
                </p14:cNvPr>
                <p14:cNvContentPartPr/>
                <p14:nvPr/>
              </p14:nvContentPartPr>
              <p14:xfrm>
                <a:off x="8404974" y="4158836"/>
                <a:ext cx="213120" cy="191520"/>
              </p14:xfrm>
            </p:contentPart>
          </mc:Choice>
          <mc:Fallback xmlns="">
            <p:pic>
              <p:nvPicPr>
                <p:cNvPr id="128" name="Ink 127">
                  <a:extLst>
                    <a:ext uri="{FF2B5EF4-FFF2-40B4-BE49-F238E27FC236}">
                      <a16:creationId xmlns:a16="http://schemas.microsoft.com/office/drawing/2014/main" id="{6501E28E-7D68-CC46-1C3C-A0B601109149}"/>
                    </a:ext>
                  </a:extLst>
                </p:cNvPr>
                <p:cNvPicPr/>
                <p:nvPr/>
              </p:nvPicPr>
              <p:blipFill>
                <a:blip r:embed="rId219"/>
                <a:stretch>
                  <a:fillRect/>
                </a:stretch>
              </p:blipFill>
              <p:spPr>
                <a:xfrm>
                  <a:off x="8396334" y="4150196"/>
                  <a:ext cx="2307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9" name="Ink 128">
                  <a:extLst>
                    <a:ext uri="{FF2B5EF4-FFF2-40B4-BE49-F238E27FC236}">
                      <a16:creationId xmlns:a16="http://schemas.microsoft.com/office/drawing/2014/main" id="{250E8389-A1A5-F56A-9774-343970197ACC}"/>
                    </a:ext>
                  </a:extLst>
                </p14:cNvPr>
                <p14:cNvContentPartPr/>
                <p14:nvPr/>
              </p14:nvContentPartPr>
              <p14:xfrm>
                <a:off x="8610534" y="3872996"/>
                <a:ext cx="1463400" cy="1427040"/>
              </p14:xfrm>
            </p:contentPart>
          </mc:Choice>
          <mc:Fallback xmlns="">
            <p:pic>
              <p:nvPicPr>
                <p:cNvPr id="129" name="Ink 128">
                  <a:extLst>
                    <a:ext uri="{FF2B5EF4-FFF2-40B4-BE49-F238E27FC236}">
                      <a16:creationId xmlns:a16="http://schemas.microsoft.com/office/drawing/2014/main" id="{250E8389-A1A5-F56A-9774-343970197ACC}"/>
                    </a:ext>
                  </a:extLst>
                </p:cNvPr>
                <p:cNvPicPr/>
                <p:nvPr/>
              </p:nvPicPr>
              <p:blipFill>
                <a:blip r:embed="rId221"/>
                <a:stretch>
                  <a:fillRect/>
                </a:stretch>
              </p:blipFill>
              <p:spPr>
                <a:xfrm>
                  <a:off x="8601894" y="3864356"/>
                  <a:ext cx="1481040" cy="14446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0" name="Ink 129">
                  <a:extLst>
                    <a:ext uri="{FF2B5EF4-FFF2-40B4-BE49-F238E27FC236}">
                      <a16:creationId xmlns:a16="http://schemas.microsoft.com/office/drawing/2014/main" id="{394A893A-26B0-F765-9A4C-EE04A9A64F5A}"/>
                    </a:ext>
                  </a:extLst>
                </p14:cNvPr>
                <p14:cNvContentPartPr/>
                <p14:nvPr/>
              </p14:nvContentPartPr>
              <p14:xfrm>
                <a:off x="8770014" y="3932036"/>
                <a:ext cx="1908720" cy="1331280"/>
              </p14:xfrm>
            </p:contentPart>
          </mc:Choice>
          <mc:Fallback xmlns="">
            <p:pic>
              <p:nvPicPr>
                <p:cNvPr id="130" name="Ink 129">
                  <a:extLst>
                    <a:ext uri="{FF2B5EF4-FFF2-40B4-BE49-F238E27FC236}">
                      <a16:creationId xmlns:a16="http://schemas.microsoft.com/office/drawing/2014/main" id="{394A893A-26B0-F765-9A4C-EE04A9A64F5A}"/>
                    </a:ext>
                  </a:extLst>
                </p:cNvPr>
                <p:cNvPicPr/>
                <p:nvPr/>
              </p:nvPicPr>
              <p:blipFill>
                <a:blip r:embed="rId223"/>
                <a:stretch>
                  <a:fillRect/>
                </a:stretch>
              </p:blipFill>
              <p:spPr>
                <a:xfrm>
                  <a:off x="8761374" y="3923396"/>
                  <a:ext cx="1926360" cy="13489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2" name="Ink 131">
                  <a:extLst>
                    <a:ext uri="{FF2B5EF4-FFF2-40B4-BE49-F238E27FC236}">
                      <a16:creationId xmlns:a16="http://schemas.microsoft.com/office/drawing/2014/main" id="{D6C37545-54C9-8836-A9D1-E15F70AC84FE}"/>
                    </a:ext>
                  </a:extLst>
                </p14:cNvPr>
                <p14:cNvContentPartPr/>
                <p14:nvPr/>
              </p14:nvContentPartPr>
              <p14:xfrm>
                <a:off x="8870094" y="4135796"/>
                <a:ext cx="289800" cy="431280"/>
              </p14:xfrm>
            </p:contentPart>
          </mc:Choice>
          <mc:Fallback xmlns="">
            <p:pic>
              <p:nvPicPr>
                <p:cNvPr id="132" name="Ink 131">
                  <a:extLst>
                    <a:ext uri="{FF2B5EF4-FFF2-40B4-BE49-F238E27FC236}">
                      <a16:creationId xmlns:a16="http://schemas.microsoft.com/office/drawing/2014/main" id="{D6C37545-54C9-8836-A9D1-E15F70AC84FE}"/>
                    </a:ext>
                  </a:extLst>
                </p:cNvPr>
                <p:cNvPicPr/>
                <p:nvPr/>
              </p:nvPicPr>
              <p:blipFill>
                <a:blip r:embed="rId225"/>
                <a:stretch>
                  <a:fillRect/>
                </a:stretch>
              </p:blipFill>
              <p:spPr>
                <a:xfrm>
                  <a:off x="8861094" y="4126796"/>
                  <a:ext cx="30744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3" name="Ink 132">
                  <a:extLst>
                    <a:ext uri="{FF2B5EF4-FFF2-40B4-BE49-F238E27FC236}">
                      <a16:creationId xmlns:a16="http://schemas.microsoft.com/office/drawing/2014/main" id="{C33188DE-5E55-6445-0D15-F8C02830F6E4}"/>
                    </a:ext>
                  </a:extLst>
                </p14:cNvPr>
                <p14:cNvContentPartPr/>
                <p14:nvPr/>
              </p14:nvContentPartPr>
              <p14:xfrm>
                <a:off x="9222174" y="4298876"/>
                <a:ext cx="210960" cy="213120"/>
              </p14:xfrm>
            </p:contentPart>
          </mc:Choice>
          <mc:Fallback xmlns="">
            <p:pic>
              <p:nvPicPr>
                <p:cNvPr id="133" name="Ink 132">
                  <a:extLst>
                    <a:ext uri="{FF2B5EF4-FFF2-40B4-BE49-F238E27FC236}">
                      <a16:creationId xmlns:a16="http://schemas.microsoft.com/office/drawing/2014/main" id="{C33188DE-5E55-6445-0D15-F8C02830F6E4}"/>
                    </a:ext>
                  </a:extLst>
                </p:cNvPr>
                <p:cNvPicPr/>
                <p:nvPr/>
              </p:nvPicPr>
              <p:blipFill>
                <a:blip r:embed="rId227"/>
                <a:stretch>
                  <a:fillRect/>
                </a:stretch>
              </p:blipFill>
              <p:spPr>
                <a:xfrm>
                  <a:off x="9213534" y="4289876"/>
                  <a:ext cx="2286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4" name="Ink 133">
                  <a:extLst>
                    <a:ext uri="{FF2B5EF4-FFF2-40B4-BE49-F238E27FC236}">
                      <a16:creationId xmlns:a16="http://schemas.microsoft.com/office/drawing/2014/main" id="{627A865F-E99A-AE86-BE91-1B927FE31AA0}"/>
                    </a:ext>
                  </a:extLst>
                </p14:cNvPr>
                <p14:cNvContentPartPr/>
                <p14:nvPr/>
              </p14:nvContentPartPr>
              <p14:xfrm>
                <a:off x="9507654" y="4324076"/>
                <a:ext cx="50040" cy="177840"/>
              </p14:xfrm>
            </p:contentPart>
          </mc:Choice>
          <mc:Fallback xmlns="">
            <p:pic>
              <p:nvPicPr>
                <p:cNvPr id="134" name="Ink 133">
                  <a:extLst>
                    <a:ext uri="{FF2B5EF4-FFF2-40B4-BE49-F238E27FC236}">
                      <a16:creationId xmlns:a16="http://schemas.microsoft.com/office/drawing/2014/main" id="{627A865F-E99A-AE86-BE91-1B927FE31AA0}"/>
                    </a:ext>
                  </a:extLst>
                </p:cNvPr>
                <p:cNvPicPr/>
                <p:nvPr/>
              </p:nvPicPr>
              <p:blipFill>
                <a:blip r:embed="rId229"/>
                <a:stretch>
                  <a:fillRect/>
                </a:stretch>
              </p:blipFill>
              <p:spPr>
                <a:xfrm>
                  <a:off x="9499014" y="4315076"/>
                  <a:ext cx="676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5" name="Ink 134">
                  <a:extLst>
                    <a:ext uri="{FF2B5EF4-FFF2-40B4-BE49-F238E27FC236}">
                      <a16:creationId xmlns:a16="http://schemas.microsoft.com/office/drawing/2014/main" id="{822135C9-6FCB-FBB6-A8B4-9489D4B5CE10}"/>
                    </a:ext>
                  </a:extLst>
                </p14:cNvPr>
                <p14:cNvContentPartPr/>
                <p14:nvPr/>
              </p14:nvContentPartPr>
              <p14:xfrm>
                <a:off x="9556974" y="4209596"/>
                <a:ext cx="167760" cy="271800"/>
              </p14:xfrm>
            </p:contentPart>
          </mc:Choice>
          <mc:Fallback xmlns="">
            <p:pic>
              <p:nvPicPr>
                <p:cNvPr id="135" name="Ink 134">
                  <a:extLst>
                    <a:ext uri="{FF2B5EF4-FFF2-40B4-BE49-F238E27FC236}">
                      <a16:creationId xmlns:a16="http://schemas.microsoft.com/office/drawing/2014/main" id="{822135C9-6FCB-FBB6-A8B4-9489D4B5CE10}"/>
                    </a:ext>
                  </a:extLst>
                </p:cNvPr>
                <p:cNvPicPr/>
                <p:nvPr/>
              </p:nvPicPr>
              <p:blipFill>
                <a:blip r:embed="rId231"/>
                <a:stretch>
                  <a:fillRect/>
                </a:stretch>
              </p:blipFill>
              <p:spPr>
                <a:xfrm>
                  <a:off x="9547974" y="4200956"/>
                  <a:ext cx="18540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6" name="Ink 135">
                  <a:extLst>
                    <a:ext uri="{FF2B5EF4-FFF2-40B4-BE49-F238E27FC236}">
                      <a16:creationId xmlns:a16="http://schemas.microsoft.com/office/drawing/2014/main" id="{DADC108F-7A0C-7D5D-2D1D-3EB09A06BC4B}"/>
                    </a:ext>
                  </a:extLst>
                </p14:cNvPr>
                <p14:cNvContentPartPr/>
                <p14:nvPr/>
              </p14:nvContentPartPr>
              <p14:xfrm>
                <a:off x="9843534" y="4166036"/>
                <a:ext cx="195480" cy="330120"/>
              </p14:xfrm>
            </p:contentPart>
          </mc:Choice>
          <mc:Fallback xmlns="">
            <p:pic>
              <p:nvPicPr>
                <p:cNvPr id="136" name="Ink 135">
                  <a:extLst>
                    <a:ext uri="{FF2B5EF4-FFF2-40B4-BE49-F238E27FC236}">
                      <a16:creationId xmlns:a16="http://schemas.microsoft.com/office/drawing/2014/main" id="{DADC108F-7A0C-7D5D-2D1D-3EB09A06BC4B}"/>
                    </a:ext>
                  </a:extLst>
                </p:cNvPr>
                <p:cNvPicPr/>
                <p:nvPr/>
              </p:nvPicPr>
              <p:blipFill>
                <a:blip r:embed="rId233"/>
                <a:stretch>
                  <a:fillRect/>
                </a:stretch>
              </p:blipFill>
              <p:spPr>
                <a:xfrm>
                  <a:off x="9834894" y="4157396"/>
                  <a:ext cx="21312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7" name="Ink 136">
                  <a:extLst>
                    <a:ext uri="{FF2B5EF4-FFF2-40B4-BE49-F238E27FC236}">
                      <a16:creationId xmlns:a16="http://schemas.microsoft.com/office/drawing/2014/main" id="{8F8AB8A0-2F78-1BCA-AC82-9515667C884C}"/>
                    </a:ext>
                  </a:extLst>
                </p14:cNvPr>
                <p14:cNvContentPartPr/>
                <p14:nvPr/>
              </p14:nvContentPartPr>
              <p14:xfrm>
                <a:off x="8752014" y="4698836"/>
                <a:ext cx="382320" cy="246240"/>
              </p14:xfrm>
            </p:contentPart>
          </mc:Choice>
          <mc:Fallback xmlns="">
            <p:pic>
              <p:nvPicPr>
                <p:cNvPr id="137" name="Ink 136">
                  <a:extLst>
                    <a:ext uri="{FF2B5EF4-FFF2-40B4-BE49-F238E27FC236}">
                      <a16:creationId xmlns:a16="http://schemas.microsoft.com/office/drawing/2014/main" id="{8F8AB8A0-2F78-1BCA-AC82-9515667C884C}"/>
                    </a:ext>
                  </a:extLst>
                </p:cNvPr>
                <p:cNvPicPr/>
                <p:nvPr/>
              </p:nvPicPr>
              <p:blipFill>
                <a:blip r:embed="rId235"/>
                <a:stretch>
                  <a:fillRect/>
                </a:stretch>
              </p:blipFill>
              <p:spPr>
                <a:xfrm>
                  <a:off x="8743374" y="4689836"/>
                  <a:ext cx="3999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8" name="Ink 137">
                  <a:extLst>
                    <a:ext uri="{FF2B5EF4-FFF2-40B4-BE49-F238E27FC236}">
                      <a16:creationId xmlns:a16="http://schemas.microsoft.com/office/drawing/2014/main" id="{F932C26E-A96F-EFDA-5F5D-042034B15BA9}"/>
                    </a:ext>
                  </a:extLst>
                </p14:cNvPr>
                <p14:cNvContentPartPr/>
                <p14:nvPr/>
              </p14:nvContentPartPr>
              <p14:xfrm>
                <a:off x="9204894" y="4652036"/>
                <a:ext cx="562680" cy="244440"/>
              </p14:xfrm>
            </p:contentPart>
          </mc:Choice>
          <mc:Fallback xmlns="">
            <p:pic>
              <p:nvPicPr>
                <p:cNvPr id="138" name="Ink 137">
                  <a:extLst>
                    <a:ext uri="{FF2B5EF4-FFF2-40B4-BE49-F238E27FC236}">
                      <a16:creationId xmlns:a16="http://schemas.microsoft.com/office/drawing/2014/main" id="{F932C26E-A96F-EFDA-5F5D-042034B15BA9}"/>
                    </a:ext>
                  </a:extLst>
                </p:cNvPr>
                <p:cNvPicPr/>
                <p:nvPr/>
              </p:nvPicPr>
              <p:blipFill>
                <a:blip r:embed="rId237"/>
                <a:stretch>
                  <a:fillRect/>
                </a:stretch>
              </p:blipFill>
              <p:spPr>
                <a:xfrm>
                  <a:off x="9196254" y="4643396"/>
                  <a:ext cx="5803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9" name="Ink 138">
                  <a:extLst>
                    <a:ext uri="{FF2B5EF4-FFF2-40B4-BE49-F238E27FC236}">
                      <a16:creationId xmlns:a16="http://schemas.microsoft.com/office/drawing/2014/main" id="{8BB9D729-8C7B-484B-EAC3-BFDBE3AAC9FC}"/>
                    </a:ext>
                  </a:extLst>
                </p14:cNvPr>
                <p14:cNvContentPartPr/>
                <p14:nvPr/>
              </p14:nvContentPartPr>
              <p14:xfrm>
                <a:off x="9090054" y="4925276"/>
                <a:ext cx="306720" cy="248400"/>
              </p14:xfrm>
            </p:contentPart>
          </mc:Choice>
          <mc:Fallback xmlns="">
            <p:pic>
              <p:nvPicPr>
                <p:cNvPr id="139" name="Ink 138">
                  <a:extLst>
                    <a:ext uri="{FF2B5EF4-FFF2-40B4-BE49-F238E27FC236}">
                      <a16:creationId xmlns:a16="http://schemas.microsoft.com/office/drawing/2014/main" id="{8BB9D729-8C7B-484B-EAC3-BFDBE3AAC9FC}"/>
                    </a:ext>
                  </a:extLst>
                </p:cNvPr>
                <p:cNvPicPr/>
                <p:nvPr/>
              </p:nvPicPr>
              <p:blipFill>
                <a:blip r:embed="rId239"/>
                <a:stretch>
                  <a:fillRect/>
                </a:stretch>
              </p:blipFill>
              <p:spPr>
                <a:xfrm>
                  <a:off x="9081414" y="4916276"/>
                  <a:ext cx="3243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0" name="Ink 139">
                  <a:extLst>
                    <a:ext uri="{FF2B5EF4-FFF2-40B4-BE49-F238E27FC236}">
                      <a16:creationId xmlns:a16="http://schemas.microsoft.com/office/drawing/2014/main" id="{17DB436E-7E84-D5AF-18DB-F38D02F678B3}"/>
                    </a:ext>
                  </a:extLst>
                </p14:cNvPr>
                <p14:cNvContentPartPr/>
                <p14:nvPr/>
              </p14:nvContentPartPr>
              <p14:xfrm>
                <a:off x="9295254" y="4956956"/>
                <a:ext cx="876600" cy="164160"/>
              </p14:xfrm>
            </p:contentPart>
          </mc:Choice>
          <mc:Fallback xmlns="">
            <p:pic>
              <p:nvPicPr>
                <p:cNvPr id="140" name="Ink 139">
                  <a:extLst>
                    <a:ext uri="{FF2B5EF4-FFF2-40B4-BE49-F238E27FC236}">
                      <a16:creationId xmlns:a16="http://schemas.microsoft.com/office/drawing/2014/main" id="{17DB436E-7E84-D5AF-18DB-F38D02F678B3}"/>
                    </a:ext>
                  </a:extLst>
                </p:cNvPr>
                <p:cNvPicPr/>
                <p:nvPr/>
              </p:nvPicPr>
              <p:blipFill>
                <a:blip r:embed="rId241"/>
                <a:stretch>
                  <a:fillRect/>
                </a:stretch>
              </p:blipFill>
              <p:spPr>
                <a:xfrm>
                  <a:off x="9286614" y="4948316"/>
                  <a:ext cx="8942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1" name="Ink 140">
                  <a:extLst>
                    <a:ext uri="{FF2B5EF4-FFF2-40B4-BE49-F238E27FC236}">
                      <a16:creationId xmlns:a16="http://schemas.microsoft.com/office/drawing/2014/main" id="{96881462-F656-D5D8-AAFD-DF4C3E3E1FF1}"/>
                    </a:ext>
                  </a:extLst>
                </p14:cNvPr>
                <p14:cNvContentPartPr/>
                <p14:nvPr/>
              </p14:nvContentPartPr>
              <p14:xfrm>
                <a:off x="11303334" y="4447916"/>
                <a:ext cx="339480" cy="606240"/>
              </p14:xfrm>
            </p:contentPart>
          </mc:Choice>
          <mc:Fallback xmlns="">
            <p:pic>
              <p:nvPicPr>
                <p:cNvPr id="141" name="Ink 140">
                  <a:extLst>
                    <a:ext uri="{FF2B5EF4-FFF2-40B4-BE49-F238E27FC236}">
                      <a16:creationId xmlns:a16="http://schemas.microsoft.com/office/drawing/2014/main" id="{96881462-F656-D5D8-AAFD-DF4C3E3E1FF1}"/>
                    </a:ext>
                  </a:extLst>
                </p:cNvPr>
                <p:cNvPicPr/>
                <p:nvPr/>
              </p:nvPicPr>
              <p:blipFill>
                <a:blip r:embed="rId243"/>
                <a:stretch>
                  <a:fillRect/>
                </a:stretch>
              </p:blipFill>
              <p:spPr>
                <a:xfrm>
                  <a:off x="11294694" y="4438916"/>
                  <a:ext cx="357120" cy="6238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2" name="Ink 141">
                  <a:extLst>
                    <a:ext uri="{FF2B5EF4-FFF2-40B4-BE49-F238E27FC236}">
                      <a16:creationId xmlns:a16="http://schemas.microsoft.com/office/drawing/2014/main" id="{29F1420B-B270-45D0-B011-74755C6E06B6}"/>
                    </a:ext>
                  </a:extLst>
                </p14:cNvPr>
                <p14:cNvContentPartPr/>
                <p14:nvPr/>
              </p14:nvContentPartPr>
              <p14:xfrm>
                <a:off x="10716174" y="4768316"/>
                <a:ext cx="725040" cy="49680"/>
              </p14:xfrm>
            </p:contentPart>
          </mc:Choice>
          <mc:Fallback xmlns="">
            <p:pic>
              <p:nvPicPr>
                <p:cNvPr id="142" name="Ink 141">
                  <a:extLst>
                    <a:ext uri="{FF2B5EF4-FFF2-40B4-BE49-F238E27FC236}">
                      <a16:creationId xmlns:a16="http://schemas.microsoft.com/office/drawing/2014/main" id="{29F1420B-B270-45D0-B011-74755C6E06B6}"/>
                    </a:ext>
                  </a:extLst>
                </p:cNvPr>
                <p:cNvPicPr/>
                <p:nvPr/>
              </p:nvPicPr>
              <p:blipFill>
                <a:blip r:embed="rId245"/>
                <a:stretch>
                  <a:fillRect/>
                </a:stretch>
              </p:blipFill>
              <p:spPr>
                <a:xfrm>
                  <a:off x="10707174" y="4759316"/>
                  <a:ext cx="7426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3" name="Ink 142">
                  <a:extLst>
                    <a:ext uri="{FF2B5EF4-FFF2-40B4-BE49-F238E27FC236}">
                      <a16:creationId xmlns:a16="http://schemas.microsoft.com/office/drawing/2014/main" id="{35229AB3-1D0E-152E-C619-5FDD15778626}"/>
                    </a:ext>
                  </a:extLst>
                </p14:cNvPr>
                <p14:cNvContentPartPr/>
                <p14:nvPr/>
              </p14:nvContentPartPr>
              <p14:xfrm>
                <a:off x="10670814" y="4661396"/>
                <a:ext cx="186840" cy="191880"/>
              </p14:xfrm>
            </p:contentPart>
          </mc:Choice>
          <mc:Fallback xmlns="">
            <p:pic>
              <p:nvPicPr>
                <p:cNvPr id="143" name="Ink 142">
                  <a:extLst>
                    <a:ext uri="{FF2B5EF4-FFF2-40B4-BE49-F238E27FC236}">
                      <a16:creationId xmlns:a16="http://schemas.microsoft.com/office/drawing/2014/main" id="{35229AB3-1D0E-152E-C619-5FDD15778626}"/>
                    </a:ext>
                  </a:extLst>
                </p:cNvPr>
                <p:cNvPicPr/>
                <p:nvPr/>
              </p:nvPicPr>
              <p:blipFill>
                <a:blip r:embed="rId247"/>
                <a:stretch>
                  <a:fillRect/>
                </a:stretch>
              </p:blipFill>
              <p:spPr>
                <a:xfrm>
                  <a:off x="10662174" y="4652756"/>
                  <a:ext cx="2044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4" name="Ink 143">
                  <a:extLst>
                    <a:ext uri="{FF2B5EF4-FFF2-40B4-BE49-F238E27FC236}">
                      <a16:creationId xmlns:a16="http://schemas.microsoft.com/office/drawing/2014/main" id="{7D9056EC-8C0D-4A9D-9D30-6DEBAE820E57}"/>
                    </a:ext>
                  </a:extLst>
                </p14:cNvPr>
                <p14:cNvContentPartPr/>
                <p14:nvPr/>
              </p14:nvContentPartPr>
              <p14:xfrm>
                <a:off x="10486134" y="4994756"/>
                <a:ext cx="816480" cy="30600"/>
              </p14:xfrm>
            </p:contentPart>
          </mc:Choice>
          <mc:Fallback xmlns="">
            <p:pic>
              <p:nvPicPr>
                <p:cNvPr id="144" name="Ink 143">
                  <a:extLst>
                    <a:ext uri="{FF2B5EF4-FFF2-40B4-BE49-F238E27FC236}">
                      <a16:creationId xmlns:a16="http://schemas.microsoft.com/office/drawing/2014/main" id="{7D9056EC-8C0D-4A9D-9D30-6DEBAE820E57}"/>
                    </a:ext>
                  </a:extLst>
                </p:cNvPr>
                <p:cNvPicPr/>
                <p:nvPr/>
              </p:nvPicPr>
              <p:blipFill>
                <a:blip r:embed="rId249"/>
                <a:stretch>
                  <a:fillRect/>
                </a:stretch>
              </p:blipFill>
              <p:spPr>
                <a:xfrm>
                  <a:off x="10477134" y="4985756"/>
                  <a:ext cx="8341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5" name="Ink 144">
                  <a:extLst>
                    <a:ext uri="{FF2B5EF4-FFF2-40B4-BE49-F238E27FC236}">
                      <a16:creationId xmlns:a16="http://schemas.microsoft.com/office/drawing/2014/main" id="{EF7F1832-93AD-7D45-E6D4-5E596C31292A}"/>
                    </a:ext>
                  </a:extLst>
                </p14:cNvPr>
                <p14:cNvContentPartPr/>
                <p14:nvPr/>
              </p14:nvContentPartPr>
              <p14:xfrm>
                <a:off x="10630854" y="4959116"/>
                <a:ext cx="81720" cy="146160"/>
              </p14:xfrm>
            </p:contentPart>
          </mc:Choice>
          <mc:Fallback xmlns="">
            <p:pic>
              <p:nvPicPr>
                <p:cNvPr id="145" name="Ink 144">
                  <a:extLst>
                    <a:ext uri="{FF2B5EF4-FFF2-40B4-BE49-F238E27FC236}">
                      <a16:creationId xmlns:a16="http://schemas.microsoft.com/office/drawing/2014/main" id="{EF7F1832-93AD-7D45-E6D4-5E596C31292A}"/>
                    </a:ext>
                  </a:extLst>
                </p:cNvPr>
                <p:cNvPicPr/>
                <p:nvPr/>
              </p:nvPicPr>
              <p:blipFill>
                <a:blip r:embed="rId251"/>
                <a:stretch>
                  <a:fillRect/>
                </a:stretch>
              </p:blipFill>
              <p:spPr>
                <a:xfrm>
                  <a:off x="10622214" y="4950476"/>
                  <a:ext cx="993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6" name="Ink 145">
                  <a:extLst>
                    <a:ext uri="{FF2B5EF4-FFF2-40B4-BE49-F238E27FC236}">
                      <a16:creationId xmlns:a16="http://schemas.microsoft.com/office/drawing/2014/main" id="{F6319DB6-E7FC-0038-D8A4-E843F7446492}"/>
                    </a:ext>
                  </a:extLst>
                </p14:cNvPr>
                <p14:cNvContentPartPr/>
                <p14:nvPr/>
              </p14:nvContentPartPr>
              <p14:xfrm>
                <a:off x="10420614" y="4482116"/>
                <a:ext cx="955800" cy="60480"/>
              </p14:xfrm>
            </p:contentPart>
          </mc:Choice>
          <mc:Fallback xmlns="">
            <p:pic>
              <p:nvPicPr>
                <p:cNvPr id="146" name="Ink 145">
                  <a:extLst>
                    <a:ext uri="{FF2B5EF4-FFF2-40B4-BE49-F238E27FC236}">
                      <a16:creationId xmlns:a16="http://schemas.microsoft.com/office/drawing/2014/main" id="{F6319DB6-E7FC-0038-D8A4-E843F7446492}"/>
                    </a:ext>
                  </a:extLst>
                </p:cNvPr>
                <p:cNvPicPr/>
                <p:nvPr/>
              </p:nvPicPr>
              <p:blipFill>
                <a:blip r:embed="rId253"/>
                <a:stretch>
                  <a:fillRect/>
                </a:stretch>
              </p:blipFill>
              <p:spPr>
                <a:xfrm>
                  <a:off x="10411974" y="4473476"/>
                  <a:ext cx="9734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7" name="Ink 146">
                  <a:extLst>
                    <a:ext uri="{FF2B5EF4-FFF2-40B4-BE49-F238E27FC236}">
                      <a16:creationId xmlns:a16="http://schemas.microsoft.com/office/drawing/2014/main" id="{63EA3659-9296-F5F2-85FE-1524DBCF812B}"/>
                    </a:ext>
                  </a:extLst>
                </p14:cNvPr>
                <p14:cNvContentPartPr/>
                <p14:nvPr/>
              </p14:nvContentPartPr>
              <p14:xfrm>
                <a:off x="10621494" y="4369796"/>
                <a:ext cx="170640" cy="216360"/>
              </p14:xfrm>
            </p:contentPart>
          </mc:Choice>
          <mc:Fallback xmlns="">
            <p:pic>
              <p:nvPicPr>
                <p:cNvPr id="147" name="Ink 146">
                  <a:extLst>
                    <a:ext uri="{FF2B5EF4-FFF2-40B4-BE49-F238E27FC236}">
                      <a16:creationId xmlns:a16="http://schemas.microsoft.com/office/drawing/2014/main" id="{63EA3659-9296-F5F2-85FE-1524DBCF812B}"/>
                    </a:ext>
                  </a:extLst>
                </p:cNvPr>
                <p:cNvPicPr/>
                <p:nvPr/>
              </p:nvPicPr>
              <p:blipFill>
                <a:blip r:embed="rId255"/>
                <a:stretch>
                  <a:fillRect/>
                </a:stretch>
              </p:blipFill>
              <p:spPr>
                <a:xfrm>
                  <a:off x="10612494" y="4360796"/>
                  <a:ext cx="1882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49" name="Ink 148">
                  <a:extLst>
                    <a:ext uri="{FF2B5EF4-FFF2-40B4-BE49-F238E27FC236}">
                      <a16:creationId xmlns:a16="http://schemas.microsoft.com/office/drawing/2014/main" id="{E6113722-A1CA-2E97-38CA-0AA857547B6F}"/>
                    </a:ext>
                  </a:extLst>
                </p14:cNvPr>
                <p14:cNvContentPartPr/>
                <p14:nvPr/>
              </p14:nvContentPartPr>
              <p14:xfrm>
                <a:off x="11759454" y="4551236"/>
                <a:ext cx="225720" cy="209520"/>
              </p14:xfrm>
            </p:contentPart>
          </mc:Choice>
          <mc:Fallback xmlns="">
            <p:pic>
              <p:nvPicPr>
                <p:cNvPr id="149" name="Ink 148">
                  <a:extLst>
                    <a:ext uri="{FF2B5EF4-FFF2-40B4-BE49-F238E27FC236}">
                      <a16:creationId xmlns:a16="http://schemas.microsoft.com/office/drawing/2014/main" id="{E6113722-A1CA-2E97-38CA-0AA857547B6F}"/>
                    </a:ext>
                  </a:extLst>
                </p:cNvPr>
                <p:cNvPicPr/>
                <p:nvPr/>
              </p:nvPicPr>
              <p:blipFill>
                <a:blip r:embed="rId257"/>
                <a:stretch>
                  <a:fillRect/>
                </a:stretch>
              </p:blipFill>
              <p:spPr>
                <a:xfrm>
                  <a:off x="11750454" y="4542236"/>
                  <a:ext cx="2433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0" name="Ink 149">
                  <a:extLst>
                    <a:ext uri="{FF2B5EF4-FFF2-40B4-BE49-F238E27FC236}">
                      <a16:creationId xmlns:a16="http://schemas.microsoft.com/office/drawing/2014/main" id="{79738CAE-4F2E-E75C-01EF-617142D3C2AF}"/>
                    </a:ext>
                  </a:extLst>
                </p14:cNvPr>
                <p14:cNvContentPartPr/>
                <p14:nvPr/>
              </p14:nvContentPartPr>
              <p14:xfrm>
                <a:off x="11612574" y="4757516"/>
                <a:ext cx="285480" cy="306000"/>
              </p14:xfrm>
            </p:contentPart>
          </mc:Choice>
          <mc:Fallback xmlns="">
            <p:pic>
              <p:nvPicPr>
                <p:cNvPr id="150" name="Ink 149">
                  <a:extLst>
                    <a:ext uri="{FF2B5EF4-FFF2-40B4-BE49-F238E27FC236}">
                      <a16:creationId xmlns:a16="http://schemas.microsoft.com/office/drawing/2014/main" id="{79738CAE-4F2E-E75C-01EF-617142D3C2AF}"/>
                    </a:ext>
                  </a:extLst>
                </p:cNvPr>
                <p:cNvPicPr/>
                <p:nvPr/>
              </p:nvPicPr>
              <p:blipFill>
                <a:blip r:embed="rId259"/>
                <a:stretch>
                  <a:fillRect/>
                </a:stretch>
              </p:blipFill>
              <p:spPr>
                <a:xfrm>
                  <a:off x="11603574" y="4748876"/>
                  <a:ext cx="30312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1" name="Ink 150">
                  <a:extLst>
                    <a:ext uri="{FF2B5EF4-FFF2-40B4-BE49-F238E27FC236}">
                      <a16:creationId xmlns:a16="http://schemas.microsoft.com/office/drawing/2014/main" id="{23D96BF2-97A4-E443-D29A-27A8E0231755}"/>
                    </a:ext>
                  </a:extLst>
                </p14:cNvPr>
                <p14:cNvContentPartPr/>
                <p14:nvPr/>
              </p14:nvContentPartPr>
              <p14:xfrm>
                <a:off x="11347614" y="5101316"/>
                <a:ext cx="346320" cy="246600"/>
              </p14:xfrm>
            </p:contentPart>
          </mc:Choice>
          <mc:Fallback xmlns="">
            <p:pic>
              <p:nvPicPr>
                <p:cNvPr id="151" name="Ink 150">
                  <a:extLst>
                    <a:ext uri="{FF2B5EF4-FFF2-40B4-BE49-F238E27FC236}">
                      <a16:creationId xmlns:a16="http://schemas.microsoft.com/office/drawing/2014/main" id="{23D96BF2-97A4-E443-D29A-27A8E0231755}"/>
                    </a:ext>
                  </a:extLst>
                </p:cNvPr>
                <p:cNvPicPr/>
                <p:nvPr/>
              </p:nvPicPr>
              <p:blipFill>
                <a:blip r:embed="rId261"/>
                <a:stretch>
                  <a:fillRect/>
                </a:stretch>
              </p:blipFill>
              <p:spPr>
                <a:xfrm>
                  <a:off x="11338974" y="5092316"/>
                  <a:ext cx="3639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2" name="Ink 151">
                  <a:extLst>
                    <a:ext uri="{FF2B5EF4-FFF2-40B4-BE49-F238E27FC236}">
                      <a16:creationId xmlns:a16="http://schemas.microsoft.com/office/drawing/2014/main" id="{4AE12EDE-C654-F184-C28D-3E3D440C4A68}"/>
                    </a:ext>
                  </a:extLst>
                </p14:cNvPr>
                <p14:cNvContentPartPr/>
                <p14:nvPr/>
              </p14:nvContentPartPr>
              <p14:xfrm>
                <a:off x="11342934" y="5260436"/>
                <a:ext cx="327960" cy="295560"/>
              </p14:xfrm>
            </p:contentPart>
          </mc:Choice>
          <mc:Fallback xmlns="">
            <p:pic>
              <p:nvPicPr>
                <p:cNvPr id="152" name="Ink 151">
                  <a:extLst>
                    <a:ext uri="{FF2B5EF4-FFF2-40B4-BE49-F238E27FC236}">
                      <a16:creationId xmlns:a16="http://schemas.microsoft.com/office/drawing/2014/main" id="{4AE12EDE-C654-F184-C28D-3E3D440C4A68}"/>
                    </a:ext>
                  </a:extLst>
                </p:cNvPr>
                <p:cNvPicPr/>
                <p:nvPr/>
              </p:nvPicPr>
              <p:blipFill>
                <a:blip r:embed="rId263"/>
                <a:stretch>
                  <a:fillRect/>
                </a:stretch>
              </p:blipFill>
              <p:spPr>
                <a:xfrm>
                  <a:off x="11333934" y="5251436"/>
                  <a:ext cx="3456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6" name="Ink 155">
                  <a:extLst>
                    <a:ext uri="{FF2B5EF4-FFF2-40B4-BE49-F238E27FC236}">
                      <a16:creationId xmlns:a16="http://schemas.microsoft.com/office/drawing/2014/main" id="{F05CA7FF-59BB-C642-DEE2-F9A11F8718EA}"/>
                    </a:ext>
                  </a:extLst>
                </p14:cNvPr>
                <p14:cNvContentPartPr/>
                <p14:nvPr/>
              </p14:nvContentPartPr>
              <p14:xfrm>
                <a:off x="4099734" y="6089516"/>
                <a:ext cx="821880" cy="26280"/>
              </p14:xfrm>
            </p:contentPart>
          </mc:Choice>
          <mc:Fallback xmlns="">
            <p:pic>
              <p:nvPicPr>
                <p:cNvPr id="156" name="Ink 155">
                  <a:extLst>
                    <a:ext uri="{FF2B5EF4-FFF2-40B4-BE49-F238E27FC236}">
                      <a16:creationId xmlns:a16="http://schemas.microsoft.com/office/drawing/2014/main" id="{F05CA7FF-59BB-C642-DEE2-F9A11F8718EA}"/>
                    </a:ext>
                  </a:extLst>
                </p:cNvPr>
                <p:cNvPicPr/>
                <p:nvPr/>
              </p:nvPicPr>
              <p:blipFill>
                <a:blip r:embed="rId265"/>
                <a:stretch>
                  <a:fillRect/>
                </a:stretch>
              </p:blipFill>
              <p:spPr>
                <a:xfrm>
                  <a:off x="4091094" y="6080516"/>
                  <a:ext cx="8395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7" name="Ink 156">
                  <a:extLst>
                    <a:ext uri="{FF2B5EF4-FFF2-40B4-BE49-F238E27FC236}">
                      <a16:creationId xmlns:a16="http://schemas.microsoft.com/office/drawing/2014/main" id="{8FCC0723-6A20-CA7E-F52A-3B9C9F1B5072}"/>
                    </a:ext>
                  </a:extLst>
                </p14:cNvPr>
                <p14:cNvContentPartPr/>
                <p14:nvPr/>
              </p14:nvContentPartPr>
              <p14:xfrm>
                <a:off x="5338494" y="6082316"/>
                <a:ext cx="439920" cy="14040"/>
              </p14:xfrm>
            </p:contentPart>
          </mc:Choice>
          <mc:Fallback xmlns="">
            <p:pic>
              <p:nvPicPr>
                <p:cNvPr id="157" name="Ink 156">
                  <a:extLst>
                    <a:ext uri="{FF2B5EF4-FFF2-40B4-BE49-F238E27FC236}">
                      <a16:creationId xmlns:a16="http://schemas.microsoft.com/office/drawing/2014/main" id="{8FCC0723-6A20-CA7E-F52A-3B9C9F1B5072}"/>
                    </a:ext>
                  </a:extLst>
                </p:cNvPr>
                <p:cNvPicPr/>
                <p:nvPr/>
              </p:nvPicPr>
              <p:blipFill>
                <a:blip r:embed="rId267"/>
                <a:stretch>
                  <a:fillRect/>
                </a:stretch>
              </p:blipFill>
              <p:spPr>
                <a:xfrm>
                  <a:off x="5329854" y="6073676"/>
                  <a:ext cx="457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8" name="Ink 157">
                  <a:extLst>
                    <a:ext uri="{FF2B5EF4-FFF2-40B4-BE49-F238E27FC236}">
                      <a16:creationId xmlns:a16="http://schemas.microsoft.com/office/drawing/2014/main" id="{4030DCF8-A1D5-7C13-4C51-6DF6EE236083}"/>
                    </a:ext>
                  </a:extLst>
                </p14:cNvPr>
                <p14:cNvContentPartPr/>
                <p14:nvPr/>
              </p14:nvContentPartPr>
              <p14:xfrm>
                <a:off x="6144894" y="6076916"/>
                <a:ext cx="680040" cy="9720"/>
              </p14:xfrm>
            </p:contentPart>
          </mc:Choice>
          <mc:Fallback xmlns="">
            <p:pic>
              <p:nvPicPr>
                <p:cNvPr id="158" name="Ink 157">
                  <a:extLst>
                    <a:ext uri="{FF2B5EF4-FFF2-40B4-BE49-F238E27FC236}">
                      <a16:creationId xmlns:a16="http://schemas.microsoft.com/office/drawing/2014/main" id="{4030DCF8-A1D5-7C13-4C51-6DF6EE236083}"/>
                    </a:ext>
                  </a:extLst>
                </p:cNvPr>
                <p:cNvPicPr/>
                <p:nvPr/>
              </p:nvPicPr>
              <p:blipFill>
                <a:blip r:embed="rId269"/>
                <a:stretch>
                  <a:fillRect/>
                </a:stretch>
              </p:blipFill>
              <p:spPr>
                <a:xfrm>
                  <a:off x="6136254" y="6068276"/>
                  <a:ext cx="6976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9" name="Ink 158">
                  <a:extLst>
                    <a:ext uri="{FF2B5EF4-FFF2-40B4-BE49-F238E27FC236}">
                      <a16:creationId xmlns:a16="http://schemas.microsoft.com/office/drawing/2014/main" id="{C6F5CC89-2790-5BC6-DDD2-46C5454B4657}"/>
                    </a:ext>
                  </a:extLst>
                </p14:cNvPr>
                <p14:cNvContentPartPr/>
                <p14:nvPr/>
              </p14:nvContentPartPr>
              <p14:xfrm>
                <a:off x="7216614" y="6058556"/>
                <a:ext cx="1049760" cy="37800"/>
              </p14:xfrm>
            </p:contentPart>
          </mc:Choice>
          <mc:Fallback xmlns="">
            <p:pic>
              <p:nvPicPr>
                <p:cNvPr id="159" name="Ink 158">
                  <a:extLst>
                    <a:ext uri="{FF2B5EF4-FFF2-40B4-BE49-F238E27FC236}">
                      <a16:creationId xmlns:a16="http://schemas.microsoft.com/office/drawing/2014/main" id="{C6F5CC89-2790-5BC6-DDD2-46C5454B4657}"/>
                    </a:ext>
                  </a:extLst>
                </p:cNvPr>
                <p:cNvPicPr/>
                <p:nvPr/>
              </p:nvPicPr>
              <p:blipFill>
                <a:blip r:embed="rId271"/>
                <a:stretch>
                  <a:fillRect/>
                </a:stretch>
              </p:blipFill>
              <p:spPr>
                <a:xfrm>
                  <a:off x="7207974" y="6049916"/>
                  <a:ext cx="10674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0" name="Ink 159">
                  <a:extLst>
                    <a:ext uri="{FF2B5EF4-FFF2-40B4-BE49-F238E27FC236}">
                      <a16:creationId xmlns:a16="http://schemas.microsoft.com/office/drawing/2014/main" id="{B0BF1F51-5924-8E7E-32F2-CA241AD908E7}"/>
                    </a:ext>
                  </a:extLst>
                </p14:cNvPr>
                <p14:cNvContentPartPr/>
                <p14:nvPr/>
              </p14:nvContentPartPr>
              <p14:xfrm>
                <a:off x="8613054" y="6036956"/>
                <a:ext cx="87480" cy="10440"/>
              </p14:xfrm>
            </p:contentPart>
          </mc:Choice>
          <mc:Fallback xmlns="">
            <p:pic>
              <p:nvPicPr>
                <p:cNvPr id="160" name="Ink 159">
                  <a:extLst>
                    <a:ext uri="{FF2B5EF4-FFF2-40B4-BE49-F238E27FC236}">
                      <a16:creationId xmlns:a16="http://schemas.microsoft.com/office/drawing/2014/main" id="{B0BF1F51-5924-8E7E-32F2-CA241AD908E7}"/>
                    </a:ext>
                  </a:extLst>
                </p:cNvPr>
                <p:cNvPicPr/>
                <p:nvPr/>
              </p:nvPicPr>
              <p:blipFill>
                <a:blip r:embed="rId273"/>
                <a:stretch>
                  <a:fillRect/>
                </a:stretch>
              </p:blipFill>
              <p:spPr>
                <a:xfrm>
                  <a:off x="8604054" y="6028316"/>
                  <a:ext cx="1051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2" name="Ink 161">
                  <a:extLst>
                    <a:ext uri="{FF2B5EF4-FFF2-40B4-BE49-F238E27FC236}">
                      <a16:creationId xmlns:a16="http://schemas.microsoft.com/office/drawing/2014/main" id="{C9615C6F-B81D-29D0-D722-31AF7B92B16A}"/>
                    </a:ext>
                  </a:extLst>
                </p14:cNvPr>
                <p14:cNvContentPartPr/>
                <p14:nvPr/>
              </p14:nvContentPartPr>
              <p14:xfrm>
                <a:off x="2597814" y="6457436"/>
                <a:ext cx="294480" cy="93600"/>
              </p14:xfrm>
            </p:contentPart>
          </mc:Choice>
          <mc:Fallback xmlns="">
            <p:pic>
              <p:nvPicPr>
                <p:cNvPr id="162" name="Ink 161">
                  <a:extLst>
                    <a:ext uri="{FF2B5EF4-FFF2-40B4-BE49-F238E27FC236}">
                      <a16:creationId xmlns:a16="http://schemas.microsoft.com/office/drawing/2014/main" id="{C9615C6F-B81D-29D0-D722-31AF7B92B16A}"/>
                    </a:ext>
                  </a:extLst>
                </p:cNvPr>
                <p:cNvPicPr/>
                <p:nvPr/>
              </p:nvPicPr>
              <p:blipFill>
                <a:blip r:embed="rId275"/>
                <a:stretch>
                  <a:fillRect/>
                </a:stretch>
              </p:blipFill>
              <p:spPr>
                <a:xfrm>
                  <a:off x="2588814" y="6448436"/>
                  <a:ext cx="3121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3" name="Ink 162">
                  <a:extLst>
                    <a:ext uri="{FF2B5EF4-FFF2-40B4-BE49-F238E27FC236}">
                      <a16:creationId xmlns:a16="http://schemas.microsoft.com/office/drawing/2014/main" id="{E437388B-2469-8725-EC24-B603C3574E3F}"/>
                    </a:ext>
                  </a:extLst>
                </p14:cNvPr>
                <p14:cNvContentPartPr/>
                <p14:nvPr/>
              </p14:nvContentPartPr>
              <p14:xfrm>
                <a:off x="2594214" y="6497036"/>
                <a:ext cx="358200" cy="285840"/>
              </p14:xfrm>
            </p:contentPart>
          </mc:Choice>
          <mc:Fallback xmlns="">
            <p:pic>
              <p:nvPicPr>
                <p:cNvPr id="163" name="Ink 162">
                  <a:extLst>
                    <a:ext uri="{FF2B5EF4-FFF2-40B4-BE49-F238E27FC236}">
                      <a16:creationId xmlns:a16="http://schemas.microsoft.com/office/drawing/2014/main" id="{E437388B-2469-8725-EC24-B603C3574E3F}"/>
                    </a:ext>
                  </a:extLst>
                </p:cNvPr>
                <p:cNvPicPr/>
                <p:nvPr/>
              </p:nvPicPr>
              <p:blipFill>
                <a:blip r:embed="rId277"/>
                <a:stretch>
                  <a:fillRect/>
                </a:stretch>
              </p:blipFill>
              <p:spPr>
                <a:xfrm>
                  <a:off x="2585574" y="6488396"/>
                  <a:ext cx="37584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4" name="Ink 153">
                  <a:extLst>
                    <a:ext uri="{FF2B5EF4-FFF2-40B4-BE49-F238E27FC236}">
                      <a16:creationId xmlns:a16="http://schemas.microsoft.com/office/drawing/2014/main" id="{8D99B431-8754-D495-8B00-3079EC087430}"/>
                    </a:ext>
                  </a:extLst>
                </p14:cNvPr>
                <p14:cNvContentPartPr/>
                <p14:nvPr/>
              </p14:nvContentPartPr>
              <p14:xfrm>
                <a:off x="2621934" y="6121556"/>
                <a:ext cx="92520" cy="13680"/>
              </p14:xfrm>
            </p:contentPart>
          </mc:Choice>
          <mc:Fallback xmlns="">
            <p:pic>
              <p:nvPicPr>
                <p:cNvPr id="154" name="Ink 153">
                  <a:extLst>
                    <a:ext uri="{FF2B5EF4-FFF2-40B4-BE49-F238E27FC236}">
                      <a16:creationId xmlns:a16="http://schemas.microsoft.com/office/drawing/2014/main" id="{8D99B431-8754-D495-8B00-3079EC087430}"/>
                    </a:ext>
                  </a:extLst>
                </p:cNvPr>
                <p:cNvPicPr/>
                <p:nvPr/>
              </p:nvPicPr>
              <p:blipFill>
                <a:blip r:embed="rId279"/>
                <a:stretch>
                  <a:fillRect/>
                </a:stretch>
              </p:blipFill>
              <p:spPr>
                <a:xfrm>
                  <a:off x="2612934" y="6112916"/>
                  <a:ext cx="1101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55" name="Ink 154">
                  <a:extLst>
                    <a:ext uri="{FF2B5EF4-FFF2-40B4-BE49-F238E27FC236}">
                      <a16:creationId xmlns:a16="http://schemas.microsoft.com/office/drawing/2014/main" id="{84D450BF-50C7-14DB-1611-3086CCB06473}"/>
                    </a:ext>
                  </a:extLst>
                </p14:cNvPr>
                <p14:cNvContentPartPr/>
                <p14:nvPr/>
              </p14:nvContentPartPr>
              <p14:xfrm>
                <a:off x="3185694" y="6110036"/>
                <a:ext cx="452520" cy="13680"/>
              </p14:xfrm>
            </p:contentPart>
          </mc:Choice>
          <mc:Fallback xmlns="">
            <p:pic>
              <p:nvPicPr>
                <p:cNvPr id="155" name="Ink 154">
                  <a:extLst>
                    <a:ext uri="{FF2B5EF4-FFF2-40B4-BE49-F238E27FC236}">
                      <a16:creationId xmlns:a16="http://schemas.microsoft.com/office/drawing/2014/main" id="{84D450BF-50C7-14DB-1611-3086CCB06473}"/>
                    </a:ext>
                  </a:extLst>
                </p:cNvPr>
                <p:cNvPicPr/>
                <p:nvPr/>
              </p:nvPicPr>
              <p:blipFill>
                <a:blip r:embed="rId281"/>
                <a:stretch>
                  <a:fillRect/>
                </a:stretch>
              </p:blipFill>
              <p:spPr>
                <a:xfrm>
                  <a:off x="3176694" y="6101036"/>
                  <a:ext cx="4701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5" name="Ink 164">
                  <a:extLst>
                    <a:ext uri="{FF2B5EF4-FFF2-40B4-BE49-F238E27FC236}">
                      <a16:creationId xmlns:a16="http://schemas.microsoft.com/office/drawing/2014/main" id="{F193B55C-3D21-E89A-9E77-36F530AF090D}"/>
                    </a:ext>
                  </a:extLst>
                </p14:cNvPr>
                <p14:cNvContentPartPr/>
                <p14:nvPr/>
              </p14:nvContentPartPr>
              <p14:xfrm>
                <a:off x="2329974" y="6122636"/>
                <a:ext cx="1032120" cy="222120"/>
              </p14:xfrm>
            </p:contentPart>
          </mc:Choice>
          <mc:Fallback xmlns="">
            <p:pic>
              <p:nvPicPr>
                <p:cNvPr id="165" name="Ink 164">
                  <a:extLst>
                    <a:ext uri="{FF2B5EF4-FFF2-40B4-BE49-F238E27FC236}">
                      <a16:creationId xmlns:a16="http://schemas.microsoft.com/office/drawing/2014/main" id="{F193B55C-3D21-E89A-9E77-36F530AF090D}"/>
                    </a:ext>
                  </a:extLst>
                </p:cNvPr>
                <p:cNvPicPr/>
                <p:nvPr/>
              </p:nvPicPr>
              <p:blipFill>
                <a:blip r:embed="rId283"/>
                <a:stretch>
                  <a:fillRect/>
                </a:stretch>
              </p:blipFill>
              <p:spPr>
                <a:xfrm>
                  <a:off x="2320974" y="6113636"/>
                  <a:ext cx="10497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6" name="Ink 165">
                  <a:extLst>
                    <a:ext uri="{FF2B5EF4-FFF2-40B4-BE49-F238E27FC236}">
                      <a16:creationId xmlns:a16="http://schemas.microsoft.com/office/drawing/2014/main" id="{E8EA612F-DA70-9E60-E6DD-63B67D5CBFA6}"/>
                    </a:ext>
                  </a:extLst>
                </p14:cNvPr>
                <p14:cNvContentPartPr/>
                <p14:nvPr/>
              </p14:nvContentPartPr>
              <p14:xfrm>
                <a:off x="2507094" y="6195356"/>
                <a:ext cx="22320" cy="88560"/>
              </p14:xfrm>
            </p:contentPart>
          </mc:Choice>
          <mc:Fallback xmlns="">
            <p:pic>
              <p:nvPicPr>
                <p:cNvPr id="166" name="Ink 165">
                  <a:extLst>
                    <a:ext uri="{FF2B5EF4-FFF2-40B4-BE49-F238E27FC236}">
                      <a16:creationId xmlns:a16="http://schemas.microsoft.com/office/drawing/2014/main" id="{E8EA612F-DA70-9E60-E6DD-63B67D5CBFA6}"/>
                    </a:ext>
                  </a:extLst>
                </p:cNvPr>
                <p:cNvPicPr/>
                <p:nvPr/>
              </p:nvPicPr>
              <p:blipFill>
                <a:blip r:embed="rId285"/>
                <a:stretch>
                  <a:fillRect/>
                </a:stretch>
              </p:blipFill>
              <p:spPr>
                <a:xfrm>
                  <a:off x="2498094" y="6186356"/>
                  <a:ext cx="399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7" name="Ink 166">
                  <a:extLst>
                    <a:ext uri="{FF2B5EF4-FFF2-40B4-BE49-F238E27FC236}">
                      <a16:creationId xmlns:a16="http://schemas.microsoft.com/office/drawing/2014/main" id="{0FB1DBD1-1481-CDAF-865C-3A139A61B800}"/>
                    </a:ext>
                  </a:extLst>
                </p14:cNvPr>
                <p14:cNvContentPartPr/>
                <p14:nvPr/>
              </p14:nvContentPartPr>
              <p14:xfrm>
                <a:off x="2597094" y="6214076"/>
                <a:ext cx="37800" cy="34920"/>
              </p14:xfrm>
            </p:contentPart>
          </mc:Choice>
          <mc:Fallback xmlns="">
            <p:pic>
              <p:nvPicPr>
                <p:cNvPr id="167" name="Ink 166">
                  <a:extLst>
                    <a:ext uri="{FF2B5EF4-FFF2-40B4-BE49-F238E27FC236}">
                      <a16:creationId xmlns:a16="http://schemas.microsoft.com/office/drawing/2014/main" id="{0FB1DBD1-1481-CDAF-865C-3A139A61B800}"/>
                    </a:ext>
                  </a:extLst>
                </p:cNvPr>
                <p:cNvPicPr/>
                <p:nvPr/>
              </p:nvPicPr>
              <p:blipFill>
                <a:blip r:embed="rId287"/>
                <a:stretch>
                  <a:fillRect/>
                </a:stretch>
              </p:blipFill>
              <p:spPr>
                <a:xfrm>
                  <a:off x="2588454" y="6205076"/>
                  <a:ext cx="554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8" name="Ink 167">
                  <a:extLst>
                    <a:ext uri="{FF2B5EF4-FFF2-40B4-BE49-F238E27FC236}">
                      <a16:creationId xmlns:a16="http://schemas.microsoft.com/office/drawing/2014/main" id="{85F5B1C5-15BA-549E-9397-8BAB0E26FC44}"/>
                    </a:ext>
                  </a:extLst>
                </p14:cNvPr>
                <p14:cNvContentPartPr/>
                <p14:nvPr/>
              </p14:nvContentPartPr>
              <p14:xfrm>
                <a:off x="2698614" y="6193916"/>
                <a:ext cx="21240" cy="64800"/>
              </p14:xfrm>
            </p:contentPart>
          </mc:Choice>
          <mc:Fallback xmlns="">
            <p:pic>
              <p:nvPicPr>
                <p:cNvPr id="168" name="Ink 167">
                  <a:extLst>
                    <a:ext uri="{FF2B5EF4-FFF2-40B4-BE49-F238E27FC236}">
                      <a16:creationId xmlns:a16="http://schemas.microsoft.com/office/drawing/2014/main" id="{85F5B1C5-15BA-549E-9397-8BAB0E26FC44}"/>
                    </a:ext>
                  </a:extLst>
                </p:cNvPr>
                <p:cNvPicPr/>
                <p:nvPr/>
              </p:nvPicPr>
              <p:blipFill>
                <a:blip r:embed="rId289"/>
                <a:stretch>
                  <a:fillRect/>
                </a:stretch>
              </p:blipFill>
              <p:spPr>
                <a:xfrm>
                  <a:off x="2689614" y="6185276"/>
                  <a:ext cx="388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9" name="Ink 168">
                  <a:extLst>
                    <a:ext uri="{FF2B5EF4-FFF2-40B4-BE49-F238E27FC236}">
                      <a16:creationId xmlns:a16="http://schemas.microsoft.com/office/drawing/2014/main" id="{27A1CF87-8579-1739-017C-1D0DD783D336}"/>
                    </a:ext>
                  </a:extLst>
                </p14:cNvPr>
                <p14:cNvContentPartPr/>
                <p14:nvPr/>
              </p14:nvContentPartPr>
              <p14:xfrm>
                <a:off x="2782494" y="6175916"/>
                <a:ext cx="360" cy="8640"/>
              </p14:xfrm>
            </p:contentPart>
          </mc:Choice>
          <mc:Fallback xmlns="">
            <p:pic>
              <p:nvPicPr>
                <p:cNvPr id="169" name="Ink 168">
                  <a:extLst>
                    <a:ext uri="{FF2B5EF4-FFF2-40B4-BE49-F238E27FC236}">
                      <a16:creationId xmlns:a16="http://schemas.microsoft.com/office/drawing/2014/main" id="{27A1CF87-8579-1739-017C-1D0DD783D336}"/>
                    </a:ext>
                  </a:extLst>
                </p:cNvPr>
                <p:cNvPicPr/>
                <p:nvPr/>
              </p:nvPicPr>
              <p:blipFill>
                <a:blip r:embed="rId291"/>
                <a:stretch>
                  <a:fillRect/>
                </a:stretch>
              </p:blipFill>
              <p:spPr>
                <a:xfrm>
                  <a:off x="2773494" y="6167276"/>
                  <a:ext cx="18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0" name="Ink 169">
                  <a:extLst>
                    <a:ext uri="{FF2B5EF4-FFF2-40B4-BE49-F238E27FC236}">
                      <a16:creationId xmlns:a16="http://schemas.microsoft.com/office/drawing/2014/main" id="{713F022E-CA79-807E-10FE-4C53DF197492}"/>
                    </a:ext>
                  </a:extLst>
                </p14:cNvPr>
                <p14:cNvContentPartPr/>
                <p14:nvPr/>
              </p14:nvContentPartPr>
              <p14:xfrm>
                <a:off x="2780334" y="6168716"/>
                <a:ext cx="173880" cy="86400"/>
              </p14:xfrm>
            </p:contentPart>
          </mc:Choice>
          <mc:Fallback xmlns="">
            <p:pic>
              <p:nvPicPr>
                <p:cNvPr id="170" name="Ink 169">
                  <a:extLst>
                    <a:ext uri="{FF2B5EF4-FFF2-40B4-BE49-F238E27FC236}">
                      <a16:creationId xmlns:a16="http://schemas.microsoft.com/office/drawing/2014/main" id="{713F022E-CA79-807E-10FE-4C53DF197492}"/>
                    </a:ext>
                  </a:extLst>
                </p:cNvPr>
                <p:cNvPicPr/>
                <p:nvPr/>
              </p:nvPicPr>
              <p:blipFill>
                <a:blip r:embed="rId293"/>
                <a:stretch>
                  <a:fillRect/>
                </a:stretch>
              </p:blipFill>
              <p:spPr>
                <a:xfrm>
                  <a:off x="2771334" y="6159716"/>
                  <a:ext cx="1915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1" name="Ink 170">
                  <a:extLst>
                    <a:ext uri="{FF2B5EF4-FFF2-40B4-BE49-F238E27FC236}">
                      <a16:creationId xmlns:a16="http://schemas.microsoft.com/office/drawing/2014/main" id="{F01D9F90-1AC6-24A2-FD45-CE6641C906A9}"/>
                    </a:ext>
                  </a:extLst>
                </p14:cNvPr>
                <p14:cNvContentPartPr/>
                <p14:nvPr/>
              </p14:nvContentPartPr>
              <p14:xfrm>
                <a:off x="3020094" y="6172676"/>
                <a:ext cx="46440" cy="128520"/>
              </p14:xfrm>
            </p:contentPart>
          </mc:Choice>
          <mc:Fallback xmlns="">
            <p:pic>
              <p:nvPicPr>
                <p:cNvPr id="171" name="Ink 170">
                  <a:extLst>
                    <a:ext uri="{FF2B5EF4-FFF2-40B4-BE49-F238E27FC236}">
                      <a16:creationId xmlns:a16="http://schemas.microsoft.com/office/drawing/2014/main" id="{F01D9F90-1AC6-24A2-FD45-CE6641C906A9}"/>
                    </a:ext>
                  </a:extLst>
                </p:cNvPr>
                <p:cNvPicPr/>
                <p:nvPr/>
              </p:nvPicPr>
              <p:blipFill>
                <a:blip r:embed="rId295"/>
                <a:stretch>
                  <a:fillRect/>
                </a:stretch>
              </p:blipFill>
              <p:spPr>
                <a:xfrm>
                  <a:off x="3011454" y="6163676"/>
                  <a:ext cx="640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2" name="Ink 171">
                  <a:extLst>
                    <a:ext uri="{FF2B5EF4-FFF2-40B4-BE49-F238E27FC236}">
                      <a16:creationId xmlns:a16="http://schemas.microsoft.com/office/drawing/2014/main" id="{70E548CC-A7D5-4B65-683C-F79CD47FBFB0}"/>
                    </a:ext>
                  </a:extLst>
                </p14:cNvPr>
                <p14:cNvContentPartPr/>
                <p14:nvPr/>
              </p14:nvContentPartPr>
              <p14:xfrm>
                <a:off x="3111534" y="6159356"/>
                <a:ext cx="54360" cy="97920"/>
              </p14:xfrm>
            </p:contentPart>
          </mc:Choice>
          <mc:Fallback xmlns="">
            <p:pic>
              <p:nvPicPr>
                <p:cNvPr id="172" name="Ink 171">
                  <a:extLst>
                    <a:ext uri="{FF2B5EF4-FFF2-40B4-BE49-F238E27FC236}">
                      <a16:creationId xmlns:a16="http://schemas.microsoft.com/office/drawing/2014/main" id="{70E548CC-A7D5-4B65-683C-F79CD47FBFB0}"/>
                    </a:ext>
                  </a:extLst>
                </p:cNvPr>
                <p:cNvPicPr/>
                <p:nvPr/>
              </p:nvPicPr>
              <p:blipFill>
                <a:blip r:embed="rId297"/>
                <a:stretch>
                  <a:fillRect/>
                </a:stretch>
              </p:blipFill>
              <p:spPr>
                <a:xfrm>
                  <a:off x="3102534" y="6150716"/>
                  <a:ext cx="72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3" name="Ink 172">
                  <a:extLst>
                    <a:ext uri="{FF2B5EF4-FFF2-40B4-BE49-F238E27FC236}">
                      <a16:creationId xmlns:a16="http://schemas.microsoft.com/office/drawing/2014/main" id="{938278EF-7A6D-4D23-11B0-48C3283FA088}"/>
                    </a:ext>
                  </a:extLst>
                </p14:cNvPr>
                <p14:cNvContentPartPr/>
                <p14:nvPr/>
              </p14:nvContentPartPr>
              <p14:xfrm>
                <a:off x="3166614" y="6164756"/>
                <a:ext cx="39240" cy="57960"/>
              </p14:xfrm>
            </p:contentPart>
          </mc:Choice>
          <mc:Fallback xmlns="">
            <p:pic>
              <p:nvPicPr>
                <p:cNvPr id="173" name="Ink 172">
                  <a:extLst>
                    <a:ext uri="{FF2B5EF4-FFF2-40B4-BE49-F238E27FC236}">
                      <a16:creationId xmlns:a16="http://schemas.microsoft.com/office/drawing/2014/main" id="{938278EF-7A6D-4D23-11B0-48C3283FA088}"/>
                    </a:ext>
                  </a:extLst>
                </p:cNvPr>
                <p:cNvPicPr/>
                <p:nvPr/>
              </p:nvPicPr>
              <p:blipFill>
                <a:blip r:embed="rId299"/>
                <a:stretch>
                  <a:fillRect/>
                </a:stretch>
              </p:blipFill>
              <p:spPr>
                <a:xfrm>
                  <a:off x="3157974" y="6155756"/>
                  <a:ext cx="568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4" name="Ink 173">
                  <a:extLst>
                    <a:ext uri="{FF2B5EF4-FFF2-40B4-BE49-F238E27FC236}">
                      <a16:creationId xmlns:a16="http://schemas.microsoft.com/office/drawing/2014/main" id="{65E292D9-01F9-B0EF-9F56-EAD5C5F76A26}"/>
                    </a:ext>
                  </a:extLst>
                </p14:cNvPr>
                <p14:cNvContentPartPr/>
                <p14:nvPr/>
              </p14:nvContentPartPr>
              <p14:xfrm>
                <a:off x="3214494" y="6193916"/>
                <a:ext cx="20520" cy="130680"/>
              </p14:xfrm>
            </p:contentPart>
          </mc:Choice>
          <mc:Fallback xmlns="">
            <p:pic>
              <p:nvPicPr>
                <p:cNvPr id="174" name="Ink 173">
                  <a:extLst>
                    <a:ext uri="{FF2B5EF4-FFF2-40B4-BE49-F238E27FC236}">
                      <a16:creationId xmlns:a16="http://schemas.microsoft.com/office/drawing/2014/main" id="{65E292D9-01F9-B0EF-9F56-EAD5C5F76A26}"/>
                    </a:ext>
                  </a:extLst>
                </p:cNvPr>
                <p:cNvPicPr/>
                <p:nvPr/>
              </p:nvPicPr>
              <p:blipFill>
                <a:blip r:embed="rId301"/>
                <a:stretch>
                  <a:fillRect/>
                </a:stretch>
              </p:blipFill>
              <p:spPr>
                <a:xfrm>
                  <a:off x="3205854" y="6185276"/>
                  <a:ext cx="381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5" name="Ink 174">
                  <a:extLst>
                    <a:ext uri="{FF2B5EF4-FFF2-40B4-BE49-F238E27FC236}">
                      <a16:creationId xmlns:a16="http://schemas.microsoft.com/office/drawing/2014/main" id="{A0307F97-84D9-5E50-AACE-BC3010AD3049}"/>
                    </a:ext>
                  </a:extLst>
                </p14:cNvPr>
                <p14:cNvContentPartPr/>
                <p14:nvPr/>
              </p14:nvContentPartPr>
              <p14:xfrm>
                <a:off x="3244374" y="6140636"/>
                <a:ext cx="10440" cy="95040"/>
              </p14:xfrm>
            </p:contentPart>
          </mc:Choice>
          <mc:Fallback xmlns="">
            <p:pic>
              <p:nvPicPr>
                <p:cNvPr id="175" name="Ink 174">
                  <a:extLst>
                    <a:ext uri="{FF2B5EF4-FFF2-40B4-BE49-F238E27FC236}">
                      <a16:creationId xmlns:a16="http://schemas.microsoft.com/office/drawing/2014/main" id="{A0307F97-84D9-5E50-AACE-BC3010AD3049}"/>
                    </a:ext>
                  </a:extLst>
                </p:cNvPr>
                <p:cNvPicPr/>
                <p:nvPr/>
              </p:nvPicPr>
              <p:blipFill>
                <a:blip r:embed="rId303"/>
                <a:stretch>
                  <a:fillRect/>
                </a:stretch>
              </p:blipFill>
              <p:spPr>
                <a:xfrm>
                  <a:off x="3235374" y="6131996"/>
                  <a:ext cx="280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7" name="Ink 176">
                  <a:extLst>
                    <a:ext uri="{FF2B5EF4-FFF2-40B4-BE49-F238E27FC236}">
                      <a16:creationId xmlns:a16="http://schemas.microsoft.com/office/drawing/2014/main" id="{DD3CAD22-0803-E312-49C6-3D408A3C0038}"/>
                    </a:ext>
                  </a:extLst>
                </p14:cNvPr>
                <p14:cNvContentPartPr/>
                <p14:nvPr/>
              </p14:nvContentPartPr>
              <p14:xfrm>
                <a:off x="2944854" y="5545196"/>
                <a:ext cx="1485360" cy="550080"/>
              </p14:xfrm>
            </p:contentPart>
          </mc:Choice>
          <mc:Fallback xmlns="">
            <p:pic>
              <p:nvPicPr>
                <p:cNvPr id="177" name="Ink 176">
                  <a:extLst>
                    <a:ext uri="{FF2B5EF4-FFF2-40B4-BE49-F238E27FC236}">
                      <a16:creationId xmlns:a16="http://schemas.microsoft.com/office/drawing/2014/main" id="{DD3CAD22-0803-E312-49C6-3D408A3C0038}"/>
                    </a:ext>
                  </a:extLst>
                </p:cNvPr>
                <p:cNvPicPr/>
                <p:nvPr/>
              </p:nvPicPr>
              <p:blipFill>
                <a:blip r:embed="rId305"/>
                <a:stretch>
                  <a:fillRect/>
                </a:stretch>
              </p:blipFill>
              <p:spPr>
                <a:xfrm>
                  <a:off x="2935854" y="5536196"/>
                  <a:ext cx="150300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78" name="Ink 177">
                  <a:extLst>
                    <a:ext uri="{FF2B5EF4-FFF2-40B4-BE49-F238E27FC236}">
                      <a16:creationId xmlns:a16="http://schemas.microsoft.com/office/drawing/2014/main" id="{5F4A769A-428E-C7C5-DDAB-16E2EA8B7F49}"/>
                    </a:ext>
                  </a:extLst>
                </p14:cNvPr>
                <p14:cNvContentPartPr/>
                <p14:nvPr/>
              </p14:nvContentPartPr>
              <p14:xfrm>
                <a:off x="2909934" y="6066116"/>
                <a:ext cx="127080" cy="70200"/>
              </p14:xfrm>
            </p:contentPart>
          </mc:Choice>
          <mc:Fallback xmlns="">
            <p:pic>
              <p:nvPicPr>
                <p:cNvPr id="178" name="Ink 177">
                  <a:extLst>
                    <a:ext uri="{FF2B5EF4-FFF2-40B4-BE49-F238E27FC236}">
                      <a16:creationId xmlns:a16="http://schemas.microsoft.com/office/drawing/2014/main" id="{5F4A769A-428E-C7C5-DDAB-16E2EA8B7F49}"/>
                    </a:ext>
                  </a:extLst>
                </p:cNvPr>
                <p:cNvPicPr/>
                <p:nvPr/>
              </p:nvPicPr>
              <p:blipFill>
                <a:blip r:embed="rId307"/>
                <a:stretch>
                  <a:fillRect/>
                </a:stretch>
              </p:blipFill>
              <p:spPr>
                <a:xfrm>
                  <a:off x="2901294" y="6057476"/>
                  <a:ext cx="1447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79" name="Ink 178">
                  <a:extLst>
                    <a:ext uri="{FF2B5EF4-FFF2-40B4-BE49-F238E27FC236}">
                      <a16:creationId xmlns:a16="http://schemas.microsoft.com/office/drawing/2014/main" id="{7B387170-A6FF-8AAD-D241-F4BEC4990B47}"/>
                    </a:ext>
                  </a:extLst>
                </p14:cNvPr>
                <p14:cNvContentPartPr/>
                <p14:nvPr/>
              </p14:nvContentPartPr>
              <p14:xfrm>
                <a:off x="2760174" y="6315596"/>
                <a:ext cx="22680" cy="149400"/>
              </p14:xfrm>
            </p:contentPart>
          </mc:Choice>
          <mc:Fallback xmlns="">
            <p:pic>
              <p:nvPicPr>
                <p:cNvPr id="179" name="Ink 178">
                  <a:extLst>
                    <a:ext uri="{FF2B5EF4-FFF2-40B4-BE49-F238E27FC236}">
                      <a16:creationId xmlns:a16="http://schemas.microsoft.com/office/drawing/2014/main" id="{7B387170-A6FF-8AAD-D241-F4BEC4990B47}"/>
                    </a:ext>
                  </a:extLst>
                </p:cNvPr>
                <p:cNvPicPr/>
                <p:nvPr/>
              </p:nvPicPr>
              <p:blipFill>
                <a:blip r:embed="rId309"/>
                <a:stretch>
                  <a:fillRect/>
                </a:stretch>
              </p:blipFill>
              <p:spPr>
                <a:xfrm>
                  <a:off x="2751534" y="6306956"/>
                  <a:ext cx="403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0" name="Ink 179">
                  <a:extLst>
                    <a:ext uri="{FF2B5EF4-FFF2-40B4-BE49-F238E27FC236}">
                      <a16:creationId xmlns:a16="http://schemas.microsoft.com/office/drawing/2014/main" id="{A21B797E-270C-526A-4632-E121FCF1CC37}"/>
                    </a:ext>
                  </a:extLst>
                </p14:cNvPr>
                <p14:cNvContentPartPr/>
                <p14:nvPr/>
              </p14:nvContentPartPr>
              <p14:xfrm>
                <a:off x="2733174" y="6414596"/>
                <a:ext cx="97200" cy="54000"/>
              </p14:xfrm>
            </p:contentPart>
          </mc:Choice>
          <mc:Fallback xmlns="">
            <p:pic>
              <p:nvPicPr>
                <p:cNvPr id="180" name="Ink 179">
                  <a:extLst>
                    <a:ext uri="{FF2B5EF4-FFF2-40B4-BE49-F238E27FC236}">
                      <a16:creationId xmlns:a16="http://schemas.microsoft.com/office/drawing/2014/main" id="{A21B797E-270C-526A-4632-E121FCF1CC37}"/>
                    </a:ext>
                  </a:extLst>
                </p:cNvPr>
                <p:cNvPicPr/>
                <p:nvPr/>
              </p:nvPicPr>
              <p:blipFill>
                <a:blip r:embed="rId311"/>
                <a:stretch>
                  <a:fillRect/>
                </a:stretch>
              </p:blipFill>
              <p:spPr>
                <a:xfrm>
                  <a:off x="2724534" y="6405956"/>
                  <a:ext cx="1148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1" name="Ink 180">
                  <a:extLst>
                    <a:ext uri="{FF2B5EF4-FFF2-40B4-BE49-F238E27FC236}">
                      <a16:creationId xmlns:a16="http://schemas.microsoft.com/office/drawing/2014/main" id="{1DECE1E2-EF07-ACC8-2DFB-FF0771765349}"/>
                    </a:ext>
                  </a:extLst>
                </p14:cNvPr>
                <p14:cNvContentPartPr/>
                <p14:nvPr/>
              </p14:nvContentPartPr>
              <p14:xfrm>
                <a:off x="2949534" y="6300116"/>
                <a:ext cx="360" cy="179280"/>
              </p14:xfrm>
            </p:contentPart>
          </mc:Choice>
          <mc:Fallback xmlns="">
            <p:pic>
              <p:nvPicPr>
                <p:cNvPr id="181" name="Ink 180">
                  <a:extLst>
                    <a:ext uri="{FF2B5EF4-FFF2-40B4-BE49-F238E27FC236}">
                      <a16:creationId xmlns:a16="http://schemas.microsoft.com/office/drawing/2014/main" id="{1DECE1E2-EF07-ACC8-2DFB-FF0771765349}"/>
                    </a:ext>
                  </a:extLst>
                </p:cNvPr>
                <p:cNvPicPr/>
                <p:nvPr/>
              </p:nvPicPr>
              <p:blipFill>
                <a:blip r:embed="rId313"/>
                <a:stretch>
                  <a:fillRect/>
                </a:stretch>
              </p:blipFill>
              <p:spPr>
                <a:xfrm>
                  <a:off x="2940894" y="6291116"/>
                  <a:ext cx="180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2" name="Ink 181">
                  <a:extLst>
                    <a:ext uri="{FF2B5EF4-FFF2-40B4-BE49-F238E27FC236}">
                      <a16:creationId xmlns:a16="http://schemas.microsoft.com/office/drawing/2014/main" id="{D237CBB7-D7B0-D829-2A5C-E1F7A99F2E52}"/>
                    </a:ext>
                  </a:extLst>
                </p14:cNvPr>
                <p14:cNvContentPartPr/>
                <p14:nvPr/>
              </p14:nvContentPartPr>
              <p14:xfrm>
                <a:off x="2867814" y="6312356"/>
                <a:ext cx="160560" cy="49320"/>
              </p14:xfrm>
            </p:contentPart>
          </mc:Choice>
          <mc:Fallback xmlns="">
            <p:pic>
              <p:nvPicPr>
                <p:cNvPr id="182" name="Ink 181">
                  <a:extLst>
                    <a:ext uri="{FF2B5EF4-FFF2-40B4-BE49-F238E27FC236}">
                      <a16:creationId xmlns:a16="http://schemas.microsoft.com/office/drawing/2014/main" id="{D237CBB7-D7B0-D829-2A5C-E1F7A99F2E52}"/>
                    </a:ext>
                  </a:extLst>
                </p:cNvPr>
                <p:cNvPicPr/>
                <p:nvPr/>
              </p:nvPicPr>
              <p:blipFill>
                <a:blip r:embed="rId315"/>
                <a:stretch>
                  <a:fillRect/>
                </a:stretch>
              </p:blipFill>
              <p:spPr>
                <a:xfrm>
                  <a:off x="2858814" y="6303356"/>
                  <a:ext cx="1782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4" name="Ink 183">
                  <a:extLst>
                    <a:ext uri="{FF2B5EF4-FFF2-40B4-BE49-F238E27FC236}">
                      <a16:creationId xmlns:a16="http://schemas.microsoft.com/office/drawing/2014/main" id="{8C63D30C-BFDF-E192-A1AD-441DB641242E}"/>
                    </a:ext>
                  </a:extLst>
                </p14:cNvPr>
                <p14:cNvContentPartPr/>
                <p14:nvPr/>
              </p14:nvContentPartPr>
              <p14:xfrm>
                <a:off x="3642534" y="6297956"/>
                <a:ext cx="1473120" cy="443520"/>
              </p14:xfrm>
            </p:contentPart>
          </mc:Choice>
          <mc:Fallback xmlns="">
            <p:pic>
              <p:nvPicPr>
                <p:cNvPr id="184" name="Ink 183">
                  <a:extLst>
                    <a:ext uri="{FF2B5EF4-FFF2-40B4-BE49-F238E27FC236}">
                      <a16:creationId xmlns:a16="http://schemas.microsoft.com/office/drawing/2014/main" id="{8C63D30C-BFDF-E192-A1AD-441DB641242E}"/>
                    </a:ext>
                  </a:extLst>
                </p:cNvPr>
                <p:cNvPicPr/>
                <p:nvPr/>
              </p:nvPicPr>
              <p:blipFill>
                <a:blip r:embed="rId317"/>
                <a:stretch>
                  <a:fillRect/>
                </a:stretch>
              </p:blipFill>
              <p:spPr>
                <a:xfrm>
                  <a:off x="3633894" y="6289316"/>
                  <a:ext cx="149076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85" name="Ink 184">
                  <a:extLst>
                    <a:ext uri="{FF2B5EF4-FFF2-40B4-BE49-F238E27FC236}">
                      <a16:creationId xmlns:a16="http://schemas.microsoft.com/office/drawing/2014/main" id="{32B26ED5-523D-69EA-7507-59D35E167935}"/>
                    </a:ext>
                  </a:extLst>
                </p14:cNvPr>
                <p14:cNvContentPartPr/>
                <p14:nvPr/>
              </p14:nvContentPartPr>
              <p14:xfrm>
                <a:off x="3863934" y="6463556"/>
                <a:ext cx="137880" cy="114840"/>
              </p14:xfrm>
            </p:contentPart>
          </mc:Choice>
          <mc:Fallback xmlns="">
            <p:pic>
              <p:nvPicPr>
                <p:cNvPr id="185" name="Ink 184">
                  <a:extLst>
                    <a:ext uri="{FF2B5EF4-FFF2-40B4-BE49-F238E27FC236}">
                      <a16:creationId xmlns:a16="http://schemas.microsoft.com/office/drawing/2014/main" id="{32B26ED5-523D-69EA-7507-59D35E167935}"/>
                    </a:ext>
                  </a:extLst>
                </p:cNvPr>
                <p:cNvPicPr/>
                <p:nvPr/>
              </p:nvPicPr>
              <p:blipFill>
                <a:blip r:embed="rId319"/>
                <a:stretch>
                  <a:fillRect/>
                </a:stretch>
              </p:blipFill>
              <p:spPr>
                <a:xfrm>
                  <a:off x="3854934" y="6454916"/>
                  <a:ext cx="155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6" name="Ink 185">
                  <a:extLst>
                    <a:ext uri="{FF2B5EF4-FFF2-40B4-BE49-F238E27FC236}">
                      <a16:creationId xmlns:a16="http://schemas.microsoft.com/office/drawing/2014/main" id="{4F688B1C-719C-FD25-B050-B5FA624B93C6}"/>
                    </a:ext>
                  </a:extLst>
                </p14:cNvPr>
                <p14:cNvContentPartPr/>
                <p14:nvPr/>
              </p14:nvContentPartPr>
              <p14:xfrm>
                <a:off x="3861054" y="6472196"/>
                <a:ext cx="120960" cy="105120"/>
              </p14:xfrm>
            </p:contentPart>
          </mc:Choice>
          <mc:Fallback xmlns="">
            <p:pic>
              <p:nvPicPr>
                <p:cNvPr id="186" name="Ink 185">
                  <a:extLst>
                    <a:ext uri="{FF2B5EF4-FFF2-40B4-BE49-F238E27FC236}">
                      <a16:creationId xmlns:a16="http://schemas.microsoft.com/office/drawing/2014/main" id="{4F688B1C-719C-FD25-B050-B5FA624B93C6}"/>
                    </a:ext>
                  </a:extLst>
                </p:cNvPr>
                <p:cNvPicPr/>
                <p:nvPr/>
              </p:nvPicPr>
              <p:blipFill>
                <a:blip r:embed="rId321"/>
                <a:stretch>
                  <a:fillRect/>
                </a:stretch>
              </p:blipFill>
              <p:spPr>
                <a:xfrm>
                  <a:off x="3852414" y="6463196"/>
                  <a:ext cx="1386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87" name="Ink 186">
                  <a:extLst>
                    <a:ext uri="{FF2B5EF4-FFF2-40B4-BE49-F238E27FC236}">
                      <a16:creationId xmlns:a16="http://schemas.microsoft.com/office/drawing/2014/main" id="{610AF72A-8E80-38A5-0558-1ADE12CFC184}"/>
                    </a:ext>
                  </a:extLst>
                </p14:cNvPr>
                <p14:cNvContentPartPr/>
                <p14:nvPr/>
              </p14:nvContentPartPr>
              <p14:xfrm>
                <a:off x="4042134" y="6451676"/>
                <a:ext cx="72720" cy="145080"/>
              </p14:xfrm>
            </p:contentPart>
          </mc:Choice>
          <mc:Fallback xmlns="">
            <p:pic>
              <p:nvPicPr>
                <p:cNvPr id="187" name="Ink 186">
                  <a:extLst>
                    <a:ext uri="{FF2B5EF4-FFF2-40B4-BE49-F238E27FC236}">
                      <a16:creationId xmlns:a16="http://schemas.microsoft.com/office/drawing/2014/main" id="{610AF72A-8E80-38A5-0558-1ADE12CFC184}"/>
                    </a:ext>
                  </a:extLst>
                </p:cNvPr>
                <p:cNvPicPr/>
                <p:nvPr/>
              </p:nvPicPr>
              <p:blipFill>
                <a:blip r:embed="rId323"/>
                <a:stretch>
                  <a:fillRect/>
                </a:stretch>
              </p:blipFill>
              <p:spPr>
                <a:xfrm>
                  <a:off x="4033134" y="6442676"/>
                  <a:ext cx="903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88" name="Ink 187">
                  <a:extLst>
                    <a:ext uri="{FF2B5EF4-FFF2-40B4-BE49-F238E27FC236}">
                      <a16:creationId xmlns:a16="http://schemas.microsoft.com/office/drawing/2014/main" id="{5912C986-5BF9-C572-8B44-F865CF7CC4E4}"/>
                    </a:ext>
                  </a:extLst>
                </p14:cNvPr>
                <p14:cNvContentPartPr/>
                <p14:nvPr/>
              </p14:nvContentPartPr>
              <p14:xfrm>
                <a:off x="4168134" y="6482996"/>
                <a:ext cx="116280" cy="85680"/>
              </p14:xfrm>
            </p:contentPart>
          </mc:Choice>
          <mc:Fallback xmlns="">
            <p:pic>
              <p:nvPicPr>
                <p:cNvPr id="188" name="Ink 187">
                  <a:extLst>
                    <a:ext uri="{FF2B5EF4-FFF2-40B4-BE49-F238E27FC236}">
                      <a16:creationId xmlns:a16="http://schemas.microsoft.com/office/drawing/2014/main" id="{5912C986-5BF9-C572-8B44-F865CF7CC4E4}"/>
                    </a:ext>
                  </a:extLst>
                </p:cNvPr>
                <p:cNvPicPr/>
                <p:nvPr/>
              </p:nvPicPr>
              <p:blipFill>
                <a:blip r:embed="rId325"/>
                <a:stretch>
                  <a:fillRect/>
                </a:stretch>
              </p:blipFill>
              <p:spPr>
                <a:xfrm>
                  <a:off x="4159134" y="6473996"/>
                  <a:ext cx="1339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9" name="Ink 188">
                  <a:extLst>
                    <a:ext uri="{FF2B5EF4-FFF2-40B4-BE49-F238E27FC236}">
                      <a16:creationId xmlns:a16="http://schemas.microsoft.com/office/drawing/2014/main" id="{70D4A3A9-2D79-89EF-1B39-6983D933AF51}"/>
                    </a:ext>
                  </a:extLst>
                </p14:cNvPr>
                <p14:cNvContentPartPr/>
                <p14:nvPr/>
              </p14:nvContentPartPr>
              <p14:xfrm>
                <a:off x="4341294" y="6452396"/>
                <a:ext cx="68400" cy="82800"/>
              </p14:xfrm>
            </p:contentPart>
          </mc:Choice>
          <mc:Fallback xmlns="">
            <p:pic>
              <p:nvPicPr>
                <p:cNvPr id="189" name="Ink 188">
                  <a:extLst>
                    <a:ext uri="{FF2B5EF4-FFF2-40B4-BE49-F238E27FC236}">
                      <a16:creationId xmlns:a16="http://schemas.microsoft.com/office/drawing/2014/main" id="{70D4A3A9-2D79-89EF-1B39-6983D933AF51}"/>
                    </a:ext>
                  </a:extLst>
                </p:cNvPr>
                <p:cNvPicPr/>
                <p:nvPr/>
              </p:nvPicPr>
              <p:blipFill>
                <a:blip r:embed="rId327"/>
                <a:stretch>
                  <a:fillRect/>
                </a:stretch>
              </p:blipFill>
              <p:spPr>
                <a:xfrm>
                  <a:off x="4332294" y="6443756"/>
                  <a:ext cx="860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0" name="Ink 189">
                  <a:extLst>
                    <a:ext uri="{FF2B5EF4-FFF2-40B4-BE49-F238E27FC236}">
                      <a16:creationId xmlns:a16="http://schemas.microsoft.com/office/drawing/2014/main" id="{0F45E8E9-B1A7-672D-52AF-E381835991B3}"/>
                    </a:ext>
                  </a:extLst>
                </p14:cNvPr>
                <p14:cNvContentPartPr/>
                <p14:nvPr/>
              </p14:nvContentPartPr>
              <p14:xfrm>
                <a:off x="4501854" y="6431156"/>
                <a:ext cx="150480" cy="96840"/>
              </p14:xfrm>
            </p:contentPart>
          </mc:Choice>
          <mc:Fallback xmlns="">
            <p:pic>
              <p:nvPicPr>
                <p:cNvPr id="190" name="Ink 189">
                  <a:extLst>
                    <a:ext uri="{FF2B5EF4-FFF2-40B4-BE49-F238E27FC236}">
                      <a16:creationId xmlns:a16="http://schemas.microsoft.com/office/drawing/2014/main" id="{0F45E8E9-B1A7-672D-52AF-E381835991B3}"/>
                    </a:ext>
                  </a:extLst>
                </p:cNvPr>
                <p:cNvPicPr/>
                <p:nvPr/>
              </p:nvPicPr>
              <p:blipFill>
                <a:blip r:embed="rId329"/>
                <a:stretch>
                  <a:fillRect/>
                </a:stretch>
              </p:blipFill>
              <p:spPr>
                <a:xfrm>
                  <a:off x="4492854" y="6422516"/>
                  <a:ext cx="168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2" name="Ink 191">
                  <a:extLst>
                    <a:ext uri="{FF2B5EF4-FFF2-40B4-BE49-F238E27FC236}">
                      <a16:creationId xmlns:a16="http://schemas.microsoft.com/office/drawing/2014/main" id="{F3D10D24-C72D-85CF-A3E5-C582A3596BD9}"/>
                    </a:ext>
                  </a:extLst>
                </p14:cNvPr>
                <p14:cNvContentPartPr/>
                <p14:nvPr/>
              </p14:nvContentPartPr>
              <p14:xfrm>
                <a:off x="5270454" y="6317756"/>
                <a:ext cx="122760" cy="419040"/>
              </p14:xfrm>
            </p:contentPart>
          </mc:Choice>
          <mc:Fallback xmlns="">
            <p:pic>
              <p:nvPicPr>
                <p:cNvPr id="192" name="Ink 191">
                  <a:extLst>
                    <a:ext uri="{FF2B5EF4-FFF2-40B4-BE49-F238E27FC236}">
                      <a16:creationId xmlns:a16="http://schemas.microsoft.com/office/drawing/2014/main" id="{F3D10D24-C72D-85CF-A3E5-C582A3596BD9}"/>
                    </a:ext>
                  </a:extLst>
                </p:cNvPr>
                <p:cNvPicPr/>
                <p:nvPr/>
              </p:nvPicPr>
              <p:blipFill>
                <a:blip r:embed="rId331"/>
                <a:stretch>
                  <a:fillRect/>
                </a:stretch>
              </p:blipFill>
              <p:spPr>
                <a:xfrm>
                  <a:off x="5261814" y="6309116"/>
                  <a:ext cx="140400" cy="4366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3" name="Ink 192">
                  <a:extLst>
                    <a:ext uri="{FF2B5EF4-FFF2-40B4-BE49-F238E27FC236}">
                      <a16:creationId xmlns:a16="http://schemas.microsoft.com/office/drawing/2014/main" id="{E5080711-C463-C5EE-8006-18D860A0E9ED}"/>
                    </a:ext>
                  </a:extLst>
                </p14:cNvPr>
                <p14:cNvContentPartPr/>
                <p14:nvPr/>
              </p14:nvContentPartPr>
              <p14:xfrm>
                <a:off x="5289534" y="6668036"/>
                <a:ext cx="1326960" cy="47520"/>
              </p14:xfrm>
            </p:contentPart>
          </mc:Choice>
          <mc:Fallback xmlns="">
            <p:pic>
              <p:nvPicPr>
                <p:cNvPr id="193" name="Ink 192">
                  <a:extLst>
                    <a:ext uri="{FF2B5EF4-FFF2-40B4-BE49-F238E27FC236}">
                      <a16:creationId xmlns:a16="http://schemas.microsoft.com/office/drawing/2014/main" id="{E5080711-C463-C5EE-8006-18D860A0E9ED}"/>
                    </a:ext>
                  </a:extLst>
                </p:cNvPr>
                <p:cNvPicPr/>
                <p:nvPr/>
              </p:nvPicPr>
              <p:blipFill>
                <a:blip r:embed="rId333"/>
                <a:stretch>
                  <a:fillRect/>
                </a:stretch>
              </p:blipFill>
              <p:spPr>
                <a:xfrm>
                  <a:off x="5280534" y="6659396"/>
                  <a:ext cx="1344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4" name="Ink 193">
                  <a:extLst>
                    <a:ext uri="{FF2B5EF4-FFF2-40B4-BE49-F238E27FC236}">
                      <a16:creationId xmlns:a16="http://schemas.microsoft.com/office/drawing/2014/main" id="{694DBBEB-61CA-0788-2BB1-1A2E2C66962D}"/>
                    </a:ext>
                  </a:extLst>
                </p14:cNvPr>
                <p14:cNvContentPartPr/>
                <p14:nvPr/>
              </p14:nvContentPartPr>
              <p14:xfrm>
                <a:off x="5389974" y="6252236"/>
                <a:ext cx="1745280" cy="477000"/>
              </p14:xfrm>
            </p:contentPart>
          </mc:Choice>
          <mc:Fallback xmlns="">
            <p:pic>
              <p:nvPicPr>
                <p:cNvPr id="194" name="Ink 193">
                  <a:extLst>
                    <a:ext uri="{FF2B5EF4-FFF2-40B4-BE49-F238E27FC236}">
                      <a16:creationId xmlns:a16="http://schemas.microsoft.com/office/drawing/2014/main" id="{694DBBEB-61CA-0788-2BB1-1A2E2C66962D}"/>
                    </a:ext>
                  </a:extLst>
                </p:cNvPr>
                <p:cNvPicPr/>
                <p:nvPr/>
              </p:nvPicPr>
              <p:blipFill>
                <a:blip r:embed="rId335"/>
                <a:stretch>
                  <a:fillRect/>
                </a:stretch>
              </p:blipFill>
              <p:spPr>
                <a:xfrm>
                  <a:off x="5380974" y="6243596"/>
                  <a:ext cx="176292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5" name="Ink 194">
                  <a:extLst>
                    <a:ext uri="{FF2B5EF4-FFF2-40B4-BE49-F238E27FC236}">
                      <a16:creationId xmlns:a16="http://schemas.microsoft.com/office/drawing/2014/main" id="{1DA724C8-D464-2D54-2D57-370D1DDB6D8C}"/>
                    </a:ext>
                  </a:extLst>
                </p14:cNvPr>
                <p14:cNvContentPartPr/>
                <p14:nvPr/>
              </p14:nvContentPartPr>
              <p14:xfrm>
                <a:off x="5553054" y="6383636"/>
                <a:ext cx="452160" cy="206280"/>
              </p14:xfrm>
            </p:contentPart>
          </mc:Choice>
          <mc:Fallback xmlns="">
            <p:pic>
              <p:nvPicPr>
                <p:cNvPr id="195" name="Ink 194">
                  <a:extLst>
                    <a:ext uri="{FF2B5EF4-FFF2-40B4-BE49-F238E27FC236}">
                      <a16:creationId xmlns:a16="http://schemas.microsoft.com/office/drawing/2014/main" id="{1DA724C8-D464-2D54-2D57-370D1DDB6D8C}"/>
                    </a:ext>
                  </a:extLst>
                </p:cNvPr>
                <p:cNvPicPr/>
                <p:nvPr/>
              </p:nvPicPr>
              <p:blipFill>
                <a:blip r:embed="rId337"/>
                <a:stretch>
                  <a:fillRect/>
                </a:stretch>
              </p:blipFill>
              <p:spPr>
                <a:xfrm>
                  <a:off x="5544414" y="6374636"/>
                  <a:ext cx="4698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6" name="Ink 195">
                  <a:extLst>
                    <a:ext uri="{FF2B5EF4-FFF2-40B4-BE49-F238E27FC236}">
                      <a16:creationId xmlns:a16="http://schemas.microsoft.com/office/drawing/2014/main" id="{463753B4-6A5E-5DBB-2D34-9C5793441CE0}"/>
                    </a:ext>
                  </a:extLst>
                </p14:cNvPr>
                <p14:cNvContentPartPr/>
                <p14:nvPr/>
              </p14:nvContentPartPr>
              <p14:xfrm>
                <a:off x="6007374" y="6487676"/>
                <a:ext cx="168120" cy="99000"/>
              </p14:xfrm>
            </p:contentPart>
          </mc:Choice>
          <mc:Fallback xmlns="">
            <p:pic>
              <p:nvPicPr>
                <p:cNvPr id="196" name="Ink 195">
                  <a:extLst>
                    <a:ext uri="{FF2B5EF4-FFF2-40B4-BE49-F238E27FC236}">
                      <a16:creationId xmlns:a16="http://schemas.microsoft.com/office/drawing/2014/main" id="{463753B4-6A5E-5DBB-2D34-9C5793441CE0}"/>
                    </a:ext>
                  </a:extLst>
                </p:cNvPr>
                <p:cNvPicPr/>
                <p:nvPr/>
              </p:nvPicPr>
              <p:blipFill>
                <a:blip r:embed="rId339"/>
                <a:stretch>
                  <a:fillRect/>
                </a:stretch>
              </p:blipFill>
              <p:spPr>
                <a:xfrm>
                  <a:off x="5998734" y="6479036"/>
                  <a:ext cx="1857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7" name="Ink 196">
                  <a:extLst>
                    <a:ext uri="{FF2B5EF4-FFF2-40B4-BE49-F238E27FC236}">
                      <a16:creationId xmlns:a16="http://schemas.microsoft.com/office/drawing/2014/main" id="{F00F4DD3-DA70-2455-7C55-6294D2B2088C}"/>
                    </a:ext>
                  </a:extLst>
                </p14:cNvPr>
                <p14:cNvContentPartPr/>
                <p14:nvPr/>
              </p14:nvContentPartPr>
              <p14:xfrm>
                <a:off x="6262974" y="6387956"/>
                <a:ext cx="332640" cy="187560"/>
              </p14:xfrm>
            </p:contentPart>
          </mc:Choice>
          <mc:Fallback xmlns="">
            <p:pic>
              <p:nvPicPr>
                <p:cNvPr id="197" name="Ink 196">
                  <a:extLst>
                    <a:ext uri="{FF2B5EF4-FFF2-40B4-BE49-F238E27FC236}">
                      <a16:creationId xmlns:a16="http://schemas.microsoft.com/office/drawing/2014/main" id="{F00F4DD3-DA70-2455-7C55-6294D2B2088C}"/>
                    </a:ext>
                  </a:extLst>
                </p:cNvPr>
                <p:cNvPicPr/>
                <p:nvPr/>
              </p:nvPicPr>
              <p:blipFill>
                <a:blip r:embed="rId341"/>
                <a:stretch>
                  <a:fillRect/>
                </a:stretch>
              </p:blipFill>
              <p:spPr>
                <a:xfrm>
                  <a:off x="6254334" y="6378956"/>
                  <a:ext cx="3502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8" name="Ink 197">
                  <a:extLst>
                    <a:ext uri="{FF2B5EF4-FFF2-40B4-BE49-F238E27FC236}">
                      <a16:creationId xmlns:a16="http://schemas.microsoft.com/office/drawing/2014/main" id="{E7ED21F8-76F9-9C8D-F57F-9A0089CF1A35}"/>
                    </a:ext>
                  </a:extLst>
                </p14:cNvPr>
                <p14:cNvContentPartPr/>
                <p14:nvPr/>
              </p14:nvContentPartPr>
              <p14:xfrm>
                <a:off x="6666174" y="6469316"/>
                <a:ext cx="47520" cy="119520"/>
              </p14:xfrm>
            </p:contentPart>
          </mc:Choice>
          <mc:Fallback xmlns="">
            <p:pic>
              <p:nvPicPr>
                <p:cNvPr id="198" name="Ink 197">
                  <a:extLst>
                    <a:ext uri="{FF2B5EF4-FFF2-40B4-BE49-F238E27FC236}">
                      <a16:creationId xmlns:a16="http://schemas.microsoft.com/office/drawing/2014/main" id="{E7ED21F8-76F9-9C8D-F57F-9A0089CF1A35}"/>
                    </a:ext>
                  </a:extLst>
                </p:cNvPr>
                <p:cNvPicPr/>
                <p:nvPr/>
              </p:nvPicPr>
              <p:blipFill>
                <a:blip r:embed="rId343"/>
                <a:stretch>
                  <a:fillRect/>
                </a:stretch>
              </p:blipFill>
              <p:spPr>
                <a:xfrm>
                  <a:off x="6657534" y="6460676"/>
                  <a:ext cx="651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99" name="Ink 198">
                  <a:extLst>
                    <a:ext uri="{FF2B5EF4-FFF2-40B4-BE49-F238E27FC236}">
                      <a16:creationId xmlns:a16="http://schemas.microsoft.com/office/drawing/2014/main" id="{DDE91AD3-FC9C-E957-4CDA-7DEBADE02D88}"/>
                    </a:ext>
                  </a:extLst>
                </p14:cNvPr>
                <p14:cNvContentPartPr/>
                <p14:nvPr/>
              </p14:nvContentPartPr>
              <p14:xfrm>
                <a:off x="7128054" y="6242516"/>
                <a:ext cx="1297080" cy="366840"/>
              </p14:xfrm>
            </p:contentPart>
          </mc:Choice>
          <mc:Fallback xmlns="">
            <p:pic>
              <p:nvPicPr>
                <p:cNvPr id="199" name="Ink 198">
                  <a:extLst>
                    <a:ext uri="{FF2B5EF4-FFF2-40B4-BE49-F238E27FC236}">
                      <a16:creationId xmlns:a16="http://schemas.microsoft.com/office/drawing/2014/main" id="{DDE91AD3-FC9C-E957-4CDA-7DEBADE02D88}"/>
                    </a:ext>
                  </a:extLst>
                </p:cNvPr>
                <p:cNvPicPr/>
                <p:nvPr/>
              </p:nvPicPr>
              <p:blipFill>
                <a:blip r:embed="rId345"/>
                <a:stretch>
                  <a:fillRect/>
                </a:stretch>
              </p:blipFill>
              <p:spPr>
                <a:xfrm>
                  <a:off x="7119054" y="6233516"/>
                  <a:ext cx="131472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0" name="Ink 199">
                  <a:extLst>
                    <a:ext uri="{FF2B5EF4-FFF2-40B4-BE49-F238E27FC236}">
                      <a16:creationId xmlns:a16="http://schemas.microsoft.com/office/drawing/2014/main" id="{E828CFDC-E14A-8948-C8E2-320500599048}"/>
                    </a:ext>
                  </a:extLst>
                </p14:cNvPr>
                <p14:cNvContentPartPr/>
                <p14:nvPr/>
              </p14:nvContentPartPr>
              <p14:xfrm>
                <a:off x="7285734" y="6318836"/>
                <a:ext cx="192600" cy="185040"/>
              </p14:xfrm>
            </p:contentPart>
          </mc:Choice>
          <mc:Fallback xmlns="">
            <p:pic>
              <p:nvPicPr>
                <p:cNvPr id="200" name="Ink 199">
                  <a:extLst>
                    <a:ext uri="{FF2B5EF4-FFF2-40B4-BE49-F238E27FC236}">
                      <a16:creationId xmlns:a16="http://schemas.microsoft.com/office/drawing/2014/main" id="{E828CFDC-E14A-8948-C8E2-320500599048}"/>
                    </a:ext>
                  </a:extLst>
                </p:cNvPr>
                <p:cNvPicPr/>
                <p:nvPr/>
              </p:nvPicPr>
              <p:blipFill>
                <a:blip r:embed="rId347"/>
                <a:stretch>
                  <a:fillRect/>
                </a:stretch>
              </p:blipFill>
              <p:spPr>
                <a:xfrm>
                  <a:off x="7277094" y="6309836"/>
                  <a:ext cx="2102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1" name="Ink 200">
                  <a:extLst>
                    <a:ext uri="{FF2B5EF4-FFF2-40B4-BE49-F238E27FC236}">
                      <a16:creationId xmlns:a16="http://schemas.microsoft.com/office/drawing/2014/main" id="{DED93F34-1593-2565-DCA5-C9600FD6BCEA}"/>
                    </a:ext>
                  </a:extLst>
                </p14:cNvPr>
                <p14:cNvContentPartPr/>
                <p14:nvPr/>
              </p14:nvContentPartPr>
              <p14:xfrm>
                <a:off x="7521534" y="6391916"/>
                <a:ext cx="255600" cy="131760"/>
              </p14:xfrm>
            </p:contentPart>
          </mc:Choice>
          <mc:Fallback xmlns="">
            <p:pic>
              <p:nvPicPr>
                <p:cNvPr id="201" name="Ink 200">
                  <a:extLst>
                    <a:ext uri="{FF2B5EF4-FFF2-40B4-BE49-F238E27FC236}">
                      <a16:creationId xmlns:a16="http://schemas.microsoft.com/office/drawing/2014/main" id="{DED93F34-1593-2565-DCA5-C9600FD6BCEA}"/>
                    </a:ext>
                  </a:extLst>
                </p:cNvPr>
                <p:cNvPicPr/>
                <p:nvPr/>
              </p:nvPicPr>
              <p:blipFill>
                <a:blip r:embed="rId349"/>
                <a:stretch>
                  <a:fillRect/>
                </a:stretch>
              </p:blipFill>
              <p:spPr>
                <a:xfrm>
                  <a:off x="7512534" y="6382916"/>
                  <a:ext cx="2732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2" name="Ink 201">
                  <a:extLst>
                    <a:ext uri="{FF2B5EF4-FFF2-40B4-BE49-F238E27FC236}">
                      <a16:creationId xmlns:a16="http://schemas.microsoft.com/office/drawing/2014/main" id="{7E937637-E937-F515-2A9A-7DC9DBDDD289}"/>
                    </a:ext>
                  </a:extLst>
                </p14:cNvPr>
                <p14:cNvContentPartPr/>
                <p14:nvPr/>
              </p14:nvContentPartPr>
              <p14:xfrm>
                <a:off x="7777494" y="6315596"/>
                <a:ext cx="78480" cy="203760"/>
              </p14:xfrm>
            </p:contentPart>
          </mc:Choice>
          <mc:Fallback xmlns="">
            <p:pic>
              <p:nvPicPr>
                <p:cNvPr id="202" name="Ink 201">
                  <a:extLst>
                    <a:ext uri="{FF2B5EF4-FFF2-40B4-BE49-F238E27FC236}">
                      <a16:creationId xmlns:a16="http://schemas.microsoft.com/office/drawing/2014/main" id="{7E937637-E937-F515-2A9A-7DC9DBDDD289}"/>
                    </a:ext>
                  </a:extLst>
                </p:cNvPr>
                <p:cNvPicPr/>
                <p:nvPr/>
              </p:nvPicPr>
              <p:blipFill>
                <a:blip r:embed="rId351"/>
                <a:stretch>
                  <a:fillRect/>
                </a:stretch>
              </p:blipFill>
              <p:spPr>
                <a:xfrm>
                  <a:off x="7768494" y="6306596"/>
                  <a:ext cx="961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3" name="Ink 202">
                  <a:extLst>
                    <a:ext uri="{FF2B5EF4-FFF2-40B4-BE49-F238E27FC236}">
                      <a16:creationId xmlns:a16="http://schemas.microsoft.com/office/drawing/2014/main" id="{B2A45841-80DC-AC4F-C840-E4CD58D70D93}"/>
                    </a:ext>
                  </a:extLst>
                </p14:cNvPr>
                <p14:cNvContentPartPr/>
                <p14:nvPr/>
              </p14:nvContentPartPr>
              <p14:xfrm>
                <a:off x="7826094" y="6411716"/>
                <a:ext cx="253080" cy="77760"/>
              </p14:xfrm>
            </p:contentPart>
          </mc:Choice>
          <mc:Fallback xmlns="">
            <p:pic>
              <p:nvPicPr>
                <p:cNvPr id="203" name="Ink 202">
                  <a:extLst>
                    <a:ext uri="{FF2B5EF4-FFF2-40B4-BE49-F238E27FC236}">
                      <a16:creationId xmlns:a16="http://schemas.microsoft.com/office/drawing/2014/main" id="{B2A45841-80DC-AC4F-C840-E4CD58D70D93}"/>
                    </a:ext>
                  </a:extLst>
                </p:cNvPr>
                <p:cNvPicPr/>
                <p:nvPr/>
              </p:nvPicPr>
              <p:blipFill>
                <a:blip r:embed="rId353"/>
                <a:stretch>
                  <a:fillRect/>
                </a:stretch>
              </p:blipFill>
              <p:spPr>
                <a:xfrm>
                  <a:off x="7817454" y="6402716"/>
                  <a:ext cx="2707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4" name="Ink 203">
                  <a:extLst>
                    <a:ext uri="{FF2B5EF4-FFF2-40B4-BE49-F238E27FC236}">
                      <a16:creationId xmlns:a16="http://schemas.microsoft.com/office/drawing/2014/main" id="{C20311E6-6875-B51D-478C-98D1FD4802CE}"/>
                    </a:ext>
                  </a:extLst>
                </p14:cNvPr>
                <p14:cNvContentPartPr/>
                <p14:nvPr/>
              </p14:nvContentPartPr>
              <p14:xfrm>
                <a:off x="8654814" y="6292556"/>
                <a:ext cx="17640" cy="303840"/>
              </p14:xfrm>
            </p:contentPart>
          </mc:Choice>
          <mc:Fallback xmlns="">
            <p:pic>
              <p:nvPicPr>
                <p:cNvPr id="204" name="Ink 203">
                  <a:extLst>
                    <a:ext uri="{FF2B5EF4-FFF2-40B4-BE49-F238E27FC236}">
                      <a16:creationId xmlns:a16="http://schemas.microsoft.com/office/drawing/2014/main" id="{C20311E6-6875-B51D-478C-98D1FD4802CE}"/>
                    </a:ext>
                  </a:extLst>
                </p:cNvPr>
                <p:cNvPicPr/>
                <p:nvPr/>
              </p:nvPicPr>
              <p:blipFill>
                <a:blip r:embed="rId355"/>
                <a:stretch>
                  <a:fillRect/>
                </a:stretch>
              </p:blipFill>
              <p:spPr>
                <a:xfrm>
                  <a:off x="8645814" y="6283556"/>
                  <a:ext cx="3528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5" name="Ink 204">
                  <a:extLst>
                    <a:ext uri="{FF2B5EF4-FFF2-40B4-BE49-F238E27FC236}">
                      <a16:creationId xmlns:a16="http://schemas.microsoft.com/office/drawing/2014/main" id="{C6550BBF-A988-669A-B0F6-9F3E3A314524}"/>
                    </a:ext>
                  </a:extLst>
                </p14:cNvPr>
                <p14:cNvContentPartPr/>
                <p14:nvPr/>
              </p14:nvContentPartPr>
              <p14:xfrm>
                <a:off x="8521254" y="6246476"/>
                <a:ext cx="1530720" cy="444240"/>
              </p14:xfrm>
            </p:contentPart>
          </mc:Choice>
          <mc:Fallback xmlns="">
            <p:pic>
              <p:nvPicPr>
                <p:cNvPr id="205" name="Ink 204">
                  <a:extLst>
                    <a:ext uri="{FF2B5EF4-FFF2-40B4-BE49-F238E27FC236}">
                      <a16:creationId xmlns:a16="http://schemas.microsoft.com/office/drawing/2014/main" id="{C6550BBF-A988-669A-B0F6-9F3E3A314524}"/>
                    </a:ext>
                  </a:extLst>
                </p:cNvPr>
                <p:cNvPicPr/>
                <p:nvPr/>
              </p:nvPicPr>
              <p:blipFill>
                <a:blip r:embed="rId357"/>
                <a:stretch>
                  <a:fillRect/>
                </a:stretch>
              </p:blipFill>
              <p:spPr>
                <a:xfrm>
                  <a:off x="8512254" y="6237836"/>
                  <a:ext cx="154836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08" name="Ink 207">
                  <a:extLst>
                    <a:ext uri="{FF2B5EF4-FFF2-40B4-BE49-F238E27FC236}">
                      <a16:creationId xmlns:a16="http://schemas.microsoft.com/office/drawing/2014/main" id="{B885E240-AFFB-6E84-F7AE-F6C8A35AC2CE}"/>
                    </a:ext>
                  </a:extLst>
                </p14:cNvPr>
                <p14:cNvContentPartPr/>
                <p14:nvPr/>
              </p14:nvContentPartPr>
              <p14:xfrm>
                <a:off x="10166454" y="6063596"/>
                <a:ext cx="293400" cy="604800"/>
              </p14:xfrm>
            </p:contentPart>
          </mc:Choice>
          <mc:Fallback xmlns="">
            <p:pic>
              <p:nvPicPr>
                <p:cNvPr id="208" name="Ink 207">
                  <a:extLst>
                    <a:ext uri="{FF2B5EF4-FFF2-40B4-BE49-F238E27FC236}">
                      <a16:creationId xmlns:a16="http://schemas.microsoft.com/office/drawing/2014/main" id="{B885E240-AFFB-6E84-F7AE-F6C8A35AC2CE}"/>
                    </a:ext>
                  </a:extLst>
                </p:cNvPr>
                <p:cNvPicPr/>
                <p:nvPr/>
              </p:nvPicPr>
              <p:blipFill>
                <a:blip r:embed="rId359"/>
                <a:stretch>
                  <a:fillRect/>
                </a:stretch>
              </p:blipFill>
              <p:spPr>
                <a:xfrm>
                  <a:off x="10157454" y="6054956"/>
                  <a:ext cx="311040" cy="6224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09" name="Ink 208">
                  <a:extLst>
                    <a:ext uri="{FF2B5EF4-FFF2-40B4-BE49-F238E27FC236}">
                      <a16:creationId xmlns:a16="http://schemas.microsoft.com/office/drawing/2014/main" id="{4670823F-B108-7183-738E-7ACB704ED16D}"/>
                    </a:ext>
                  </a:extLst>
                </p14:cNvPr>
                <p14:cNvContentPartPr/>
                <p14:nvPr/>
              </p14:nvContentPartPr>
              <p14:xfrm>
                <a:off x="10657854" y="6301916"/>
                <a:ext cx="124200" cy="159480"/>
              </p14:xfrm>
            </p:contentPart>
          </mc:Choice>
          <mc:Fallback xmlns="">
            <p:pic>
              <p:nvPicPr>
                <p:cNvPr id="209" name="Ink 208">
                  <a:extLst>
                    <a:ext uri="{FF2B5EF4-FFF2-40B4-BE49-F238E27FC236}">
                      <a16:creationId xmlns:a16="http://schemas.microsoft.com/office/drawing/2014/main" id="{4670823F-B108-7183-738E-7ACB704ED16D}"/>
                    </a:ext>
                  </a:extLst>
                </p:cNvPr>
                <p:cNvPicPr/>
                <p:nvPr/>
              </p:nvPicPr>
              <p:blipFill>
                <a:blip r:embed="rId361"/>
                <a:stretch>
                  <a:fillRect/>
                </a:stretch>
              </p:blipFill>
              <p:spPr>
                <a:xfrm>
                  <a:off x="10648854" y="6292916"/>
                  <a:ext cx="1418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0" name="Ink 209">
                  <a:extLst>
                    <a:ext uri="{FF2B5EF4-FFF2-40B4-BE49-F238E27FC236}">
                      <a16:creationId xmlns:a16="http://schemas.microsoft.com/office/drawing/2014/main" id="{57B4EDC8-1061-9057-52C8-DCD867E74BC3}"/>
                    </a:ext>
                  </a:extLst>
                </p14:cNvPr>
                <p14:cNvContentPartPr/>
                <p14:nvPr/>
              </p14:nvContentPartPr>
              <p14:xfrm>
                <a:off x="10816254" y="6121916"/>
                <a:ext cx="153360" cy="517680"/>
              </p14:xfrm>
            </p:contentPart>
          </mc:Choice>
          <mc:Fallback xmlns="">
            <p:pic>
              <p:nvPicPr>
                <p:cNvPr id="210" name="Ink 209">
                  <a:extLst>
                    <a:ext uri="{FF2B5EF4-FFF2-40B4-BE49-F238E27FC236}">
                      <a16:creationId xmlns:a16="http://schemas.microsoft.com/office/drawing/2014/main" id="{57B4EDC8-1061-9057-52C8-DCD867E74BC3}"/>
                    </a:ext>
                  </a:extLst>
                </p:cNvPr>
                <p:cNvPicPr/>
                <p:nvPr/>
              </p:nvPicPr>
              <p:blipFill>
                <a:blip r:embed="rId363"/>
                <a:stretch>
                  <a:fillRect/>
                </a:stretch>
              </p:blipFill>
              <p:spPr>
                <a:xfrm>
                  <a:off x="10807254" y="6112916"/>
                  <a:ext cx="17100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1" name="Ink 210">
                  <a:extLst>
                    <a:ext uri="{FF2B5EF4-FFF2-40B4-BE49-F238E27FC236}">
                      <a16:creationId xmlns:a16="http://schemas.microsoft.com/office/drawing/2014/main" id="{47C280A4-AD0B-333D-D2A0-8268C46FE67E}"/>
                    </a:ext>
                  </a:extLst>
                </p14:cNvPr>
                <p14:cNvContentPartPr/>
                <p14:nvPr/>
              </p14:nvContentPartPr>
              <p14:xfrm>
                <a:off x="10824894" y="6365996"/>
                <a:ext cx="145440" cy="54360"/>
              </p14:xfrm>
            </p:contentPart>
          </mc:Choice>
          <mc:Fallback xmlns="">
            <p:pic>
              <p:nvPicPr>
                <p:cNvPr id="211" name="Ink 210">
                  <a:extLst>
                    <a:ext uri="{FF2B5EF4-FFF2-40B4-BE49-F238E27FC236}">
                      <a16:creationId xmlns:a16="http://schemas.microsoft.com/office/drawing/2014/main" id="{47C280A4-AD0B-333D-D2A0-8268C46FE67E}"/>
                    </a:ext>
                  </a:extLst>
                </p:cNvPr>
                <p:cNvPicPr/>
                <p:nvPr/>
              </p:nvPicPr>
              <p:blipFill>
                <a:blip r:embed="rId365"/>
                <a:stretch>
                  <a:fillRect/>
                </a:stretch>
              </p:blipFill>
              <p:spPr>
                <a:xfrm>
                  <a:off x="10816254" y="6357356"/>
                  <a:ext cx="1630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2" name="Ink 211">
                  <a:extLst>
                    <a:ext uri="{FF2B5EF4-FFF2-40B4-BE49-F238E27FC236}">
                      <a16:creationId xmlns:a16="http://schemas.microsoft.com/office/drawing/2014/main" id="{F8B61487-7BB4-03A0-7759-1117AFB29FE5}"/>
                    </a:ext>
                  </a:extLst>
                </p14:cNvPr>
                <p14:cNvContentPartPr/>
                <p14:nvPr/>
              </p14:nvContentPartPr>
              <p14:xfrm>
                <a:off x="11192094" y="6222716"/>
                <a:ext cx="140400" cy="235080"/>
              </p14:xfrm>
            </p:contentPart>
          </mc:Choice>
          <mc:Fallback xmlns="">
            <p:pic>
              <p:nvPicPr>
                <p:cNvPr id="212" name="Ink 211">
                  <a:extLst>
                    <a:ext uri="{FF2B5EF4-FFF2-40B4-BE49-F238E27FC236}">
                      <a16:creationId xmlns:a16="http://schemas.microsoft.com/office/drawing/2014/main" id="{F8B61487-7BB4-03A0-7759-1117AFB29FE5}"/>
                    </a:ext>
                  </a:extLst>
                </p:cNvPr>
                <p:cNvPicPr/>
                <p:nvPr/>
              </p:nvPicPr>
              <p:blipFill>
                <a:blip r:embed="rId367"/>
                <a:stretch>
                  <a:fillRect/>
                </a:stretch>
              </p:blipFill>
              <p:spPr>
                <a:xfrm>
                  <a:off x="11183454" y="6213716"/>
                  <a:ext cx="1580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3" name="Ink 212">
                  <a:extLst>
                    <a:ext uri="{FF2B5EF4-FFF2-40B4-BE49-F238E27FC236}">
                      <a16:creationId xmlns:a16="http://schemas.microsoft.com/office/drawing/2014/main" id="{D56DAA8E-1E31-3572-345D-ADED7285B601}"/>
                    </a:ext>
                  </a:extLst>
                </p14:cNvPr>
                <p14:cNvContentPartPr/>
                <p14:nvPr/>
              </p14:nvContentPartPr>
              <p14:xfrm>
                <a:off x="11376054" y="6278156"/>
                <a:ext cx="130320" cy="156960"/>
              </p14:xfrm>
            </p:contentPart>
          </mc:Choice>
          <mc:Fallback xmlns="">
            <p:pic>
              <p:nvPicPr>
                <p:cNvPr id="213" name="Ink 212">
                  <a:extLst>
                    <a:ext uri="{FF2B5EF4-FFF2-40B4-BE49-F238E27FC236}">
                      <a16:creationId xmlns:a16="http://schemas.microsoft.com/office/drawing/2014/main" id="{D56DAA8E-1E31-3572-345D-ADED7285B601}"/>
                    </a:ext>
                  </a:extLst>
                </p:cNvPr>
                <p:cNvPicPr/>
                <p:nvPr/>
              </p:nvPicPr>
              <p:blipFill>
                <a:blip r:embed="rId369"/>
                <a:stretch>
                  <a:fillRect/>
                </a:stretch>
              </p:blipFill>
              <p:spPr>
                <a:xfrm>
                  <a:off x="11367054" y="6269516"/>
                  <a:ext cx="1479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4" name="Ink 213">
                  <a:extLst>
                    <a:ext uri="{FF2B5EF4-FFF2-40B4-BE49-F238E27FC236}">
                      <a16:creationId xmlns:a16="http://schemas.microsoft.com/office/drawing/2014/main" id="{489B21F0-0791-978D-E32D-E998860D8D42}"/>
                    </a:ext>
                  </a:extLst>
                </p14:cNvPr>
                <p14:cNvContentPartPr/>
                <p14:nvPr/>
              </p14:nvContentPartPr>
              <p14:xfrm>
                <a:off x="11559654" y="6300116"/>
                <a:ext cx="175680" cy="155520"/>
              </p14:xfrm>
            </p:contentPart>
          </mc:Choice>
          <mc:Fallback xmlns="">
            <p:pic>
              <p:nvPicPr>
                <p:cNvPr id="214" name="Ink 213">
                  <a:extLst>
                    <a:ext uri="{FF2B5EF4-FFF2-40B4-BE49-F238E27FC236}">
                      <a16:creationId xmlns:a16="http://schemas.microsoft.com/office/drawing/2014/main" id="{489B21F0-0791-978D-E32D-E998860D8D42}"/>
                    </a:ext>
                  </a:extLst>
                </p:cNvPr>
                <p:cNvPicPr/>
                <p:nvPr/>
              </p:nvPicPr>
              <p:blipFill>
                <a:blip r:embed="rId371"/>
                <a:stretch>
                  <a:fillRect/>
                </a:stretch>
              </p:blipFill>
              <p:spPr>
                <a:xfrm>
                  <a:off x="11550654" y="6291116"/>
                  <a:ext cx="1933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15" name="Ink 214">
                  <a:extLst>
                    <a:ext uri="{FF2B5EF4-FFF2-40B4-BE49-F238E27FC236}">
                      <a16:creationId xmlns:a16="http://schemas.microsoft.com/office/drawing/2014/main" id="{9E26FD20-AB9B-B404-DDB3-69B4BB778F17}"/>
                    </a:ext>
                  </a:extLst>
                </p14:cNvPr>
                <p14:cNvContentPartPr/>
                <p14:nvPr/>
              </p14:nvContentPartPr>
              <p14:xfrm>
                <a:off x="11827854" y="6381116"/>
                <a:ext cx="46800" cy="360"/>
              </p14:xfrm>
            </p:contentPart>
          </mc:Choice>
          <mc:Fallback xmlns="">
            <p:pic>
              <p:nvPicPr>
                <p:cNvPr id="215" name="Ink 214">
                  <a:extLst>
                    <a:ext uri="{FF2B5EF4-FFF2-40B4-BE49-F238E27FC236}">
                      <a16:creationId xmlns:a16="http://schemas.microsoft.com/office/drawing/2014/main" id="{9E26FD20-AB9B-B404-DDB3-69B4BB778F17}"/>
                    </a:ext>
                  </a:extLst>
                </p:cNvPr>
                <p:cNvPicPr/>
                <p:nvPr/>
              </p:nvPicPr>
              <p:blipFill>
                <a:blip r:embed="rId373"/>
                <a:stretch>
                  <a:fillRect/>
                </a:stretch>
              </p:blipFill>
              <p:spPr>
                <a:xfrm>
                  <a:off x="11819214" y="6372476"/>
                  <a:ext cx="64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17" name="Ink 216">
                  <a:extLst>
                    <a:ext uri="{FF2B5EF4-FFF2-40B4-BE49-F238E27FC236}">
                      <a16:creationId xmlns:a16="http://schemas.microsoft.com/office/drawing/2014/main" id="{A583D3AB-DD46-3A5A-90C6-F9F62EEDD1C3}"/>
                    </a:ext>
                  </a:extLst>
                </p14:cNvPr>
                <p14:cNvContentPartPr/>
                <p14:nvPr/>
              </p14:nvContentPartPr>
              <p14:xfrm>
                <a:off x="7511814" y="5327756"/>
                <a:ext cx="643320" cy="674280"/>
              </p14:xfrm>
            </p:contentPart>
          </mc:Choice>
          <mc:Fallback xmlns="">
            <p:pic>
              <p:nvPicPr>
                <p:cNvPr id="217" name="Ink 216">
                  <a:extLst>
                    <a:ext uri="{FF2B5EF4-FFF2-40B4-BE49-F238E27FC236}">
                      <a16:creationId xmlns:a16="http://schemas.microsoft.com/office/drawing/2014/main" id="{A583D3AB-DD46-3A5A-90C6-F9F62EEDD1C3}"/>
                    </a:ext>
                  </a:extLst>
                </p:cNvPr>
                <p:cNvPicPr/>
                <p:nvPr/>
              </p:nvPicPr>
              <p:blipFill>
                <a:blip r:embed="rId375"/>
                <a:stretch>
                  <a:fillRect/>
                </a:stretch>
              </p:blipFill>
              <p:spPr>
                <a:xfrm>
                  <a:off x="7502814" y="5319116"/>
                  <a:ext cx="660960" cy="6919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18" name="Ink 217">
                  <a:extLst>
                    <a:ext uri="{FF2B5EF4-FFF2-40B4-BE49-F238E27FC236}">
                      <a16:creationId xmlns:a16="http://schemas.microsoft.com/office/drawing/2014/main" id="{92EFD2A0-A57F-6B4C-7A12-7F2C582C1465}"/>
                    </a:ext>
                  </a:extLst>
                </p14:cNvPr>
                <p14:cNvContentPartPr/>
                <p14:nvPr/>
              </p14:nvContentPartPr>
              <p14:xfrm>
                <a:off x="7954254" y="5938676"/>
                <a:ext cx="134640" cy="88200"/>
              </p14:xfrm>
            </p:contentPart>
          </mc:Choice>
          <mc:Fallback xmlns="">
            <p:pic>
              <p:nvPicPr>
                <p:cNvPr id="218" name="Ink 217">
                  <a:extLst>
                    <a:ext uri="{FF2B5EF4-FFF2-40B4-BE49-F238E27FC236}">
                      <a16:creationId xmlns:a16="http://schemas.microsoft.com/office/drawing/2014/main" id="{92EFD2A0-A57F-6B4C-7A12-7F2C582C1465}"/>
                    </a:ext>
                  </a:extLst>
                </p:cNvPr>
                <p:cNvPicPr/>
                <p:nvPr/>
              </p:nvPicPr>
              <p:blipFill>
                <a:blip r:embed="rId377"/>
                <a:stretch>
                  <a:fillRect/>
                </a:stretch>
              </p:blipFill>
              <p:spPr>
                <a:xfrm>
                  <a:off x="7945614" y="5929676"/>
                  <a:ext cx="1522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19" name="Ink 218">
                  <a:extLst>
                    <a:ext uri="{FF2B5EF4-FFF2-40B4-BE49-F238E27FC236}">
                      <a16:creationId xmlns:a16="http://schemas.microsoft.com/office/drawing/2014/main" id="{FE8F4806-F5B5-BCFB-9A29-76CB1DE6063D}"/>
                    </a:ext>
                  </a:extLst>
                </p14:cNvPr>
                <p14:cNvContentPartPr/>
                <p14:nvPr/>
              </p14:nvContentPartPr>
              <p14:xfrm>
                <a:off x="8038134" y="5932916"/>
                <a:ext cx="210960" cy="150840"/>
              </p14:xfrm>
            </p:contentPart>
          </mc:Choice>
          <mc:Fallback xmlns="">
            <p:pic>
              <p:nvPicPr>
                <p:cNvPr id="219" name="Ink 218">
                  <a:extLst>
                    <a:ext uri="{FF2B5EF4-FFF2-40B4-BE49-F238E27FC236}">
                      <a16:creationId xmlns:a16="http://schemas.microsoft.com/office/drawing/2014/main" id="{FE8F4806-F5B5-BCFB-9A29-76CB1DE6063D}"/>
                    </a:ext>
                  </a:extLst>
                </p:cNvPr>
                <p:cNvPicPr/>
                <p:nvPr/>
              </p:nvPicPr>
              <p:blipFill>
                <a:blip r:embed="rId379"/>
                <a:stretch>
                  <a:fillRect/>
                </a:stretch>
              </p:blipFill>
              <p:spPr>
                <a:xfrm>
                  <a:off x="8029494" y="5924276"/>
                  <a:ext cx="2286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1" name="Ink 220">
                  <a:extLst>
                    <a:ext uri="{FF2B5EF4-FFF2-40B4-BE49-F238E27FC236}">
                      <a16:creationId xmlns:a16="http://schemas.microsoft.com/office/drawing/2014/main" id="{7D16C5BA-D79A-FB08-8F20-0762C6568C85}"/>
                    </a:ext>
                  </a:extLst>
                </p14:cNvPr>
                <p14:cNvContentPartPr/>
                <p14:nvPr/>
              </p14:nvContentPartPr>
              <p14:xfrm>
                <a:off x="303894" y="2650076"/>
                <a:ext cx="314280" cy="1056240"/>
              </p14:xfrm>
            </p:contentPart>
          </mc:Choice>
          <mc:Fallback xmlns="">
            <p:pic>
              <p:nvPicPr>
                <p:cNvPr id="221" name="Ink 220">
                  <a:extLst>
                    <a:ext uri="{FF2B5EF4-FFF2-40B4-BE49-F238E27FC236}">
                      <a16:creationId xmlns:a16="http://schemas.microsoft.com/office/drawing/2014/main" id="{7D16C5BA-D79A-FB08-8F20-0762C6568C85}"/>
                    </a:ext>
                  </a:extLst>
                </p:cNvPr>
                <p:cNvPicPr/>
                <p:nvPr/>
              </p:nvPicPr>
              <p:blipFill>
                <a:blip r:embed="rId381"/>
                <a:stretch>
                  <a:fillRect/>
                </a:stretch>
              </p:blipFill>
              <p:spPr>
                <a:xfrm>
                  <a:off x="294894" y="2641076"/>
                  <a:ext cx="331920" cy="10738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2" name="Ink 221">
                  <a:extLst>
                    <a:ext uri="{FF2B5EF4-FFF2-40B4-BE49-F238E27FC236}">
                      <a16:creationId xmlns:a16="http://schemas.microsoft.com/office/drawing/2014/main" id="{E28D4698-6015-2F3A-28C4-28EF7D10B885}"/>
                    </a:ext>
                  </a:extLst>
                </p14:cNvPr>
                <p14:cNvContentPartPr/>
                <p14:nvPr/>
              </p14:nvContentPartPr>
              <p14:xfrm>
                <a:off x="334134" y="2999636"/>
                <a:ext cx="669240" cy="422280"/>
              </p14:xfrm>
            </p:contentPart>
          </mc:Choice>
          <mc:Fallback xmlns="">
            <p:pic>
              <p:nvPicPr>
                <p:cNvPr id="222" name="Ink 221">
                  <a:extLst>
                    <a:ext uri="{FF2B5EF4-FFF2-40B4-BE49-F238E27FC236}">
                      <a16:creationId xmlns:a16="http://schemas.microsoft.com/office/drawing/2014/main" id="{E28D4698-6015-2F3A-28C4-28EF7D10B885}"/>
                    </a:ext>
                  </a:extLst>
                </p:cNvPr>
                <p:cNvPicPr/>
                <p:nvPr/>
              </p:nvPicPr>
              <p:blipFill>
                <a:blip r:embed="rId383"/>
                <a:stretch>
                  <a:fillRect/>
                </a:stretch>
              </p:blipFill>
              <p:spPr>
                <a:xfrm>
                  <a:off x="325134" y="2990636"/>
                  <a:ext cx="68688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3" name="Ink 222">
                  <a:extLst>
                    <a:ext uri="{FF2B5EF4-FFF2-40B4-BE49-F238E27FC236}">
                      <a16:creationId xmlns:a16="http://schemas.microsoft.com/office/drawing/2014/main" id="{69F221C9-7037-97F5-09FA-C1DA574C2D39}"/>
                    </a:ext>
                  </a:extLst>
                </p14:cNvPr>
                <p14:cNvContentPartPr/>
                <p14:nvPr/>
              </p14:nvContentPartPr>
              <p14:xfrm>
                <a:off x="1177974" y="3060836"/>
                <a:ext cx="79200" cy="288000"/>
              </p14:xfrm>
            </p:contentPart>
          </mc:Choice>
          <mc:Fallback xmlns="">
            <p:pic>
              <p:nvPicPr>
                <p:cNvPr id="223" name="Ink 222">
                  <a:extLst>
                    <a:ext uri="{FF2B5EF4-FFF2-40B4-BE49-F238E27FC236}">
                      <a16:creationId xmlns:a16="http://schemas.microsoft.com/office/drawing/2014/main" id="{69F221C9-7037-97F5-09FA-C1DA574C2D39}"/>
                    </a:ext>
                  </a:extLst>
                </p:cNvPr>
                <p:cNvPicPr/>
                <p:nvPr/>
              </p:nvPicPr>
              <p:blipFill>
                <a:blip r:embed="rId385"/>
                <a:stretch>
                  <a:fillRect/>
                </a:stretch>
              </p:blipFill>
              <p:spPr>
                <a:xfrm>
                  <a:off x="1168974" y="3052196"/>
                  <a:ext cx="968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24" name="Ink 223">
                  <a:extLst>
                    <a:ext uri="{FF2B5EF4-FFF2-40B4-BE49-F238E27FC236}">
                      <a16:creationId xmlns:a16="http://schemas.microsoft.com/office/drawing/2014/main" id="{52B082B2-7AD2-496D-9A0E-DC713A3D1C36}"/>
                    </a:ext>
                  </a:extLst>
                </p14:cNvPr>
                <p14:cNvContentPartPr/>
                <p14:nvPr/>
              </p14:nvContentPartPr>
              <p14:xfrm>
                <a:off x="1307574" y="2930876"/>
                <a:ext cx="102240" cy="355320"/>
              </p14:xfrm>
            </p:contentPart>
          </mc:Choice>
          <mc:Fallback xmlns="">
            <p:pic>
              <p:nvPicPr>
                <p:cNvPr id="224" name="Ink 223">
                  <a:extLst>
                    <a:ext uri="{FF2B5EF4-FFF2-40B4-BE49-F238E27FC236}">
                      <a16:creationId xmlns:a16="http://schemas.microsoft.com/office/drawing/2014/main" id="{52B082B2-7AD2-496D-9A0E-DC713A3D1C36}"/>
                    </a:ext>
                  </a:extLst>
                </p:cNvPr>
                <p:cNvPicPr/>
                <p:nvPr/>
              </p:nvPicPr>
              <p:blipFill>
                <a:blip r:embed="rId387"/>
                <a:stretch>
                  <a:fillRect/>
                </a:stretch>
              </p:blipFill>
              <p:spPr>
                <a:xfrm>
                  <a:off x="1298934" y="2921876"/>
                  <a:ext cx="11988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25" name="Ink 224">
                  <a:extLst>
                    <a:ext uri="{FF2B5EF4-FFF2-40B4-BE49-F238E27FC236}">
                      <a16:creationId xmlns:a16="http://schemas.microsoft.com/office/drawing/2014/main" id="{810915FF-4C5D-35D9-3647-D8E0ECF3547F}"/>
                    </a:ext>
                  </a:extLst>
                </p14:cNvPr>
                <p14:cNvContentPartPr/>
                <p14:nvPr/>
              </p14:nvContentPartPr>
              <p14:xfrm>
                <a:off x="1376334" y="3056876"/>
                <a:ext cx="326880" cy="200520"/>
              </p14:xfrm>
            </p:contentPart>
          </mc:Choice>
          <mc:Fallback xmlns="">
            <p:pic>
              <p:nvPicPr>
                <p:cNvPr id="225" name="Ink 224">
                  <a:extLst>
                    <a:ext uri="{FF2B5EF4-FFF2-40B4-BE49-F238E27FC236}">
                      <a16:creationId xmlns:a16="http://schemas.microsoft.com/office/drawing/2014/main" id="{810915FF-4C5D-35D9-3647-D8E0ECF3547F}"/>
                    </a:ext>
                  </a:extLst>
                </p:cNvPr>
                <p:cNvPicPr/>
                <p:nvPr/>
              </p:nvPicPr>
              <p:blipFill>
                <a:blip r:embed="rId389"/>
                <a:stretch>
                  <a:fillRect/>
                </a:stretch>
              </p:blipFill>
              <p:spPr>
                <a:xfrm>
                  <a:off x="1367694" y="3047876"/>
                  <a:ext cx="3445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26" name="Ink 225">
                  <a:extLst>
                    <a:ext uri="{FF2B5EF4-FFF2-40B4-BE49-F238E27FC236}">
                      <a16:creationId xmlns:a16="http://schemas.microsoft.com/office/drawing/2014/main" id="{0E19323B-17AE-FFC3-7B60-A5A89245A184}"/>
                    </a:ext>
                  </a:extLst>
                </p14:cNvPr>
                <p14:cNvContentPartPr/>
                <p14:nvPr/>
              </p14:nvContentPartPr>
              <p14:xfrm>
                <a:off x="1786734" y="3039956"/>
                <a:ext cx="115200" cy="172800"/>
              </p14:xfrm>
            </p:contentPart>
          </mc:Choice>
          <mc:Fallback xmlns="">
            <p:pic>
              <p:nvPicPr>
                <p:cNvPr id="226" name="Ink 225">
                  <a:extLst>
                    <a:ext uri="{FF2B5EF4-FFF2-40B4-BE49-F238E27FC236}">
                      <a16:creationId xmlns:a16="http://schemas.microsoft.com/office/drawing/2014/main" id="{0E19323B-17AE-FFC3-7B60-A5A89245A184}"/>
                    </a:ext>
                  </a:extLst>
                </p:cNvPr>
                <p:cNvPicPr/>
                <p:nvPr/>
              </p:nvPicPr>
              <p:blipFill>
                <a:blip r:embed="rId391"/>
                <a:stretch>
                  <a:fillRect/>
                </a:stretch>
              </p:blipFill>
              <p:spPr>
                <a:xfrm>
                  <a:off x="1778094" y="3030956"/>
                  <a:ext cx="1328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27" name="Ink 226">
                  <a:extLst>
                    <a:ext uri="{FF2B5EF4-FFF2-40B4-BE49-F238E27FC236}">
                      <a16:creationId xmlns:a16="http://schemas.microsoft.com/office/drawing/2014/main" id="{B4FC1D63-69D7-004C-C324-0F712D7BE2C8}"/>
                    </a:ext>
                  </a:extLst>
                </p14:cNvPr>
                <p14:cNvContentPartPr/>
                <p14:nvPr/>
              </p14:nvContentPartPr>
              <p14:xfrm>
                <a:off x="1978254" y="2809556"/>
                <a:ext cx="37440" cy="378000"/>
              </p14:xfrm>
            </p:contentPart>
          </mc:Choice>
          <mc:Fallback xmlns="">
            <p:pic>
              <p:nvPicPr>
                <p:cNvPr id="227" name="Ink 226">
                  <a:extLst>
                    <a:ext uri="{FF2B5EF4-FFF2-40B4-BE49-F238E27FC236}">
                      <a16:creationId xmlns:a16="http://schemas.microsoft.com/office/drawing/2014/main" id="{B4FC1D63-69D7-004C-C324-0F712D7BE2C8}"/>
                    </a:ext>
                  </a:extLst>
                </p:cNvPr>
                <p:cNvPicPr/>
                <p:nvPr/>
              </p:nvPicPr>
              <p:blipFill>
                <a:blip r:embed="rId393"/>
                <a:stretch>
                  <a:fillRect/>
                </a:stretch>
              </p:blipFill>
              <p:spPr>
                <a:xfrm>
                  <a:off x="1969614" y="2800916"/>
                  <a:ext cx="5508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28" name="Ink 227">
                  <a:extLst>
                    <a:ext uri="{FF2B5EF4-FFF2-40B4-BE49-F238E27FC236}">
                      <a16:creationId xmlns:a16="http://schemas.microsoft.com/office/drawing/2014/main" id="{AF7633BC-37C8-C592-FB71-44890C18099F}"/>
                    </a:ext>
                  </a:extLst>
                </p14:cNvPr>
                <p14:cNvContentPartPr/>
                <p14:nvPr/>
              </p14:nvContentPartPr>
              <p14:xfrm>
                <a:off x="2031534" y="3018716"/>
                <a:ext cx="160200" cy="207720"/>
              </p14:xfrm>
            </p:contentPart>
          </mc:Choice>
          <mc:Fallback xmlns="">
            <p:pic>
              <p:nvPicPr>
                <p:cNvPr id="228" name="Ink 227">
                  <a:extLst>
                    <a:ext uri="{FF2B5EF4-FFF2-40B4-BE49-F238E27FC236}">
                      <a16:creationId xmlns:a16="http://schemas.microsoft.com/office/drawing/2014/main" id="{AF7633BC-37C8-C592-FB71-44890C18099F}"/>
                    </a:ext>
                  </a:extLst>
                </p:cNvPr>
                <p:cNvPicPr/>
                <p:nvPr/>
              </p:nvPicPr>
              <p:blipFill>
                <a:blip r:embed="rId395"/>
                <a:stretch>
                  <a:fillRect/>
                </a:stretch>
              </p:blipFill>
              <p:spPr>
                <a:xfrm>
                  <a:off x="2022894" y="3009716"/>
                  <a:ext cx="1778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9" name="Ink 228">
                  <a:extLst>
                    <a:ext uri="{FF2B5EF4-FFF2-40B4-BE49-F238E27FC236}">
                      <a16:creationId xmlns:a16="http://schemas.microsoft.com/office/drawing/2014/main" id="{34247C0F-4070-5243-5412-C5DDF05B899C}"/>
                    </a:ext>
                  </a:extLst>
                </p14:cNvPr>
                <p14:cNvContentPartPr/>
                <p14:nvPr/>
              </p14:nvContentPartPr>
              <p14:xfrm>
                <a:off x="845334" y="3548276"/>
                <a:ext cx="256320" cy="311400"/>
              </p14:xfrm>
            </p:contentPart>
          </mc:Choice>
          <mc:Fallback xmlns="">
            <p:pic>
              <p:nvPicPr>
                <p:cNvPr id="229" name="Ink 228">
                  <a:extLst>
                    <a:ext uri="{FF2B5EF4-FFF2-40B4-BE49-F238E27FC236}">
                      <a16:creationId xmlns:a16="http://schemas.microsoft.com/office/drawing/2014/main" id="{34247C0F-4070-5243-5412-C5DDF05B899C}"/>
                    </a:ext>
                  </a:extLst>
                </p:cNvPr>
                <p:cNvPicPr/>
                <p:nvPr/>
              </p:nvPicPr>
              <p:blipFill>
                <a:blip r:embed="rId397"/>
                <a:stretch>
                  <a:fillRect/>
                </a:stretch>
              </p:blipFill>
              <p:spPr>
                <a:xfrm>
                  <a:off x="836694" y="3539276"/>
                  <a:ext cx="2739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0" name="Ink 229">
                  <a:extLst>
                    <a:ext uri="{FF2B5EF4-FFF2-40B4-BE49-F238E27FC236}">
                      <a16:creationId xmlns:a16="http://schemas.microsoft.com/office/drawing/2014/main" id="{04384427-B39C-5858-43CB-1A4873A67728}"/>
                    </a:ext>
                  </a:extLst>
                </p14:cNvPr>
                <p14:cNvContentPartPr/>
                <p14:nvPr/>
              </p14:nvContentPartPr>
              <p14:xfrm>
                <a:off x="1091214" y="3517676"/>
                <a:ext cx="371160" cy="233280"/>
              </p14:xfrm>
            </p:contentPart>
          </mc:Choice>
          <mc:Fallback xmlns="">
            <p:pic>
              <p:nvPicPr>
                <p:cNvPr id="230" name="Ink 229">
                  <a:extLst>
                    <a:ext uri="{FF2B5EF4-FFF2-40B4-BE49-F238E27FC236}">
                      <a16:creationId xmlns:a16="http://schemas.microsoft.com/office/drawing/2014/main" id="{04384427-B39C-5858-43CB-1A4873A67728}"/>
                    </a:ext>
                  </a:extLst>
                </p:cNvPr>
                <p:cNvPicPr/>
                <p:nvPr/>
              </p:nvPicPr>
              <p:blipFill>
                <a:blip r:embed="rId399"/>
                <a:stretch>
                  <a:fillRect/>
                </a:stretch>
              </p:blipFill>
              <p:spPr>
                <a:xfrm>
                  <a:off x="1082214" y="3509036"/>
                  <a:ext cx="3888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1" name="Ink 230">
                  <a:extLst>
                    <a:ext uri="{FF2B5EF4-FFF2-40B4-BE49-F238E27FC236}">
                      <a16:creationId xmlns:a16="http://schemas.microsoft.com/office/drawing/2014/main" id="{E819A7D6-B9DB-114C-A8E0-48B0D184E3FB}"/>
                    </a:ext>
                  </a:extLst>
                </p14:cNvPr>
                <p14:cNvContentPartPr/>
                <p14:nvPr/>
              </p14:nvContentPartPr>
              <p14:xfrm>
                <a:off x="1504134" y="3451436"/>
                <a:ext cx="129240" cy="321840"/>
              </p14:xfrm>
            </p:contentPart>
          </mc:Choice>
          <mc:Fallback xmlns="">
            <p:pic>
              <p:nvPicPr>
                <p:cNvPr id="231" name="Ink 230">
                  <a:extLst>
                    <a:ext uri="{FF2B5EF4-FFF2-40B4-BE49-F238E27FC236}">
                      <a16:creationId xmlns:a16="http://schemas.microsoft.com/office/drawing/2014/main" id="{E819A7D6-B9DB-114C-A8E0-48B0D184E3FB}"/>
                    </a:ext>
                  </a:extLst>
                </p:cNvPr>
                <p:cNvPicPr/>
                <p:nvPr/>
              </p:nvPicPr>
              <p:blipFill>
                <a:blip r:embed="rId401"/>
                <a:stretch>
                  <a:fillRect/>
                </a:stretch>
              </p:blipFill>
              <p:spPr>
                <a:xfrm>
                  <a:off x="1495134" y="3442436"/>
                  <a:ext cx="14688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2" name="Ink 231">
                  <a:extLst>
                    <a:ext uri="{FF2B5EF4-FFF2-40B4-BE49-F238E27FC236}">
                      <a16:creationId xmlns:a16="http://schemas.microsoft.com/office/drawing/2014/main" id="{1FB539B5-C620-7C45-8964-333E2D2025FC}"/>
                    </a:ext>
                  </a:extLst>
                </p14:cNvPr>
                <p14:cNvContentPartPr/>
                <p14:nvPr/>
              </p14:nvContentPartPr>
              <p14:xfrm>
                <a:off x="1886094" y="3452876"/>
                <a:ext cx="152280" cy="244080"/>
              </p14:xfrm>
            </p:contentPart>
          </mc:Choice>
          <mc:Fallback xmlns="">
            <p:pic>
              <p:nvPicPr>
                <p:cNvPr id="232" name="Ink 231">
                  <a:extLst>
                    <a:ext uri="{FF2B5EF4-FFF2-40B4-BE49-F238E27FC236}">
                      <a16:creationId xmlns:a16="http://schemas.microsoft.com/office/drawing/2014/main" id="{1FB539B5-C620-7C45-8964-333E2D2025FC}"/>
                    </a:ext>
                  </a:extLst>
                </p:cNvPr>
                <p:cNvPicPr/>
                <p:nvPr/>
              </p:nvPicPr>
              <p:blipFill>
                <a:blip r:embed="rId403"/>
                <a:stretch>
                  <a:fillRect/>
                </a:stretch>
              </p:blipFill>
              <p:spPr>
                <a:xfrm>
                  <a:off x="1877454" y="3443876"/>
                  <a:ext cx="1699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33" name="Ink 232">
                  <a:extLst>
                    <a:ext uri="{FF2B5EF4-FFF2-40B4-BE49-F238E27FC236}">
                      <a16:creationId xmlns:a16="http://schemas.microsoft.com/office/drawing/2014/main" id="{972F342A-7890-C90A-83A6-CF62ED2C9298}"/>
                    </a:ext>
                  </a:extLst>
                </p14:cNvPr>
                <p14:cNvContentPartPr/>
                <p14:nvPr/>
              </p14:nvContentPartPr>
              <p14:xfrm>
                <a:off x="2123694" y="3490676"/>
                <a:ext cx="149040" cy="149040"/>
              </p14:xfrm>
            </p:contentPart>
          </mc:Choice>
          <mc:Fallback xmlns="">
            <p:pic>
              <p:nvPicPr>
                <p:cNvPr id="233" name="Ink 232">
                  <a:extLst>
                    <a:ext uri="{FF2B5EF4-FFF2-40B4-BE49-F238E27FC236}">
                      <a16:creationId xmlns:a16="http://schemas.microsoft.com/office/drawing/2014/main" id="{972F342A-7890-C90A-83A6-CF62ED2C9298}"/>
                    </a:ext>
                  </a:extLst>
                </p:cNvPr>
                <p:cNvPicPr/>
                <p:nvPr/>
              </p:nvPicPr>
              <p:blipFill>
                <a:blip r:embed="rId405"/>
                <a:stretch>
                  <a:fillRect/>
                </a:stretch>
              </p:blipFill>
              <p:spPr>
                <a:xfrm>
                  <a:off x="2115054" y="3481676"/>
                  <a:ext cx="1666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34" name="Ink 233">
                  <a:extLst>
                    <a:ext uri="{FF2B5EF4-FFF2-40B4-BE49-F238E27FC236}">
                      <a16:creationId xmlns:a16="http://schemas.microsoft.com/office/drawing/2014/main" id="{8B2BFCE5-1CE0-7B0F-DE5A-8496E524B9C2}"/>
                    </a:ext>
                  </a:extLst>
                </p14:cNvPr>
                <p14:cNvContentPartPr/>
                <p14:nvPr/>
              </p14:nvContentPartPr>
              <p14:xfrm>
                <a:off x="2356254" y="3389876"/>
                <a:ext cx="108000" cy="183240"/>
              </p14:xfrm>
            </p:contentPart>
          </mc:Choice>
          <mc:Fallback xmlns="">
            <p:pic>
              <p:nvPicPr>
                <p:cNvPr id="234" name="Ink 233">
                  <a:extLst>
                    <a:ext uri="{FF2B5EF4-FFF2-40B4-BE49-F238E27FC236}">
                      <a16:creationId xmlns:a16="http://schemas.microsoft.com/office/drawing/2014/main" id="{8B2BFCE5-1CE0-7B0F-DE5A-8496E524B9C2}"/>
                    </a:ext>
                  </a:extLst>
                </p:cNvPr>
                <p:cNvPicPr/>
                <p:nvPr/>
              </p:nvPicPr>
              <p:blipFill>
                <a:blip r:embed="rId407"/>
                <a:stretch>
                  <a:fillRect/>
                </a:stretch>
              </p:blipFill>
              <p:spPr>
                <a:xfrm>
                  <a:off x="2347614" y="3380876"/>
                  <a:ext cx="1256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35" name="Ink 234">
                  <a:extLst>
                    <a:ext uri="{FF2B5EF4-FFF2-40B4-BE49-F238E27FC236}">
                      <a16:creationId xmlns:a16="http://schemas.microsoft.com/office/drawing/2014/main" id="{14155DB0-65AB-739F-799C-6856C6F97C4B}"/>
                    </a:ext>
                  </a:extLst>
                </p14:cNvPr>
                <p14:cNvContentPartPr/>
                <p14:nvPr/>
              </p14:nvContentPartPr>
              <p14:xfrm>
                <a:off x="2487294" y="3510116"/>
                <a:ext cx="16920" cy="10080"/>
              </p14:xfrm>
            </p:contentPart>
          </mc:Choice>
          <mc:Fallback xmlns="">
            <p:pic>
              <p:nvPicPr>
                <p:cNvPr id="235" name="Ink 234">
                  <a:extLst>
                    <a:ext uri="{FF2B5EF4-FFF2-40B4-BE49-F238E27FC236}">
                      <a16:creationId xmlns:a16="http://schemas.microsoft.com/office/drawing/2014/main" id="{14155DB0-65AB-739F-799C-6856C6F97C4B}"/>
                    </a:ext>
                  </a:extLst>
                </p:cNvPr>
                <p:cNvPicPr/>
                <p:nvPr/>
              </p:nvPicPr>
              <p:blipFill>
                <a:blip r:embed="rId409"/>
                <a:stretch>
                  <a:fillRect/>
                </a:stretch>
              </p:blipFill>
              <p:spPr>
                <a:xfrm>
                  <a:off x="2478654" y="3501116"/>
                  <a:ext cx="345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37" name="Ink 236">
                  <a:extLst>
                    <a:ext uri="{FF2B5EF4-FFF2-40B4-BE49-F238E27FC236}">
                      <a16:creationId xmlns:a16="http://schemas.microsoft.com/office/drawing/2014/main" id="{6661567B-F48E-37B1-6069-C9A9AC24895C}"/>
                    </a:ext>
                  </a:extLst>
                </p14:cNvPr>
                <p14:cNvContentPartPr/>
                <p14:nvPr/>
              </p14:nvContentPartPr>
              <p14:xfrm>
                <a:off x="1336734" y="3906116"/>
                <a:ext cx="28800" cy="304920"/>
              </p14:xfrm>
            </p:contentPart>
          </mc:Choice>
          <mc:Fallback xmlns="">
            <p:pic>
              <p:nvPicPr>
                <p:cNvPr id="237" name="Ink 236">
                  <a:extLst>
                    <a:ext uri="{FF2B5EF4-FFF2-40B4-BE49-F238E27FC236}">
                      <a16:creationId xmlns:a16="http://schemas.microsoft.com/office/drawing/2014/main" id="{6661567B-F48E-37B1-6069-C9A9AC24895C}"/>
                    </a:ext>
                  </a:extLst>
                </p:cNvPr>
                <p:cNvPicPr/>
                <p:nvPr/>
              </p:nvPicPr>
              <p:blipFill>
                <a:blip r:embed="rId411"/>
                <a:stretch>
                  <a:fillRect/>
                </a:stretch>
              </p:blipFill>
              <p:spPr>
                <a:xfrm>
                  <a:off x="1328094" y="3897116"/>
                  <a:ext cx="464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38" name="Ink 237">
                  <a:extLst>
                    <a:ext uri="{FF2B5EF4-FFF2-40B4-BE49-F238E27FC236}">
                      <a16:creationId xmlns:a16="http://schemas.microsoft.com/office/drawing/2014/main" id="{3E7AC16A-9C11-0957-D2ED-8009D8D79770}"/>
                    </a:ext>
                  </a:extLst>
                </p14:cNvPr>
                <p14:cNvContentPartPr/>
                <p14:nvPr/>
              </p14:nvContentPartPr>
              <p14:xfrm>
                <a:off x="594054" y="4223276"/>
                <a:ext cx="1865520" cy="34200"/>
              </p14:xfrm>
            </p:contentPart>
          </mc:Choice>
          <mc:Fallback xmlns="">
            <p:pic>
              <p:nvPicPr>
                <p:cNvPr id="238" name="Ink 237">
                  <a:extLst>
                    <a:ext uri="{FF2B5EF4-FFF2-40B4-BE49-F238E27FC236}">
                      <a16:creationId xmlns:a16="http://schemas.microsoft.com/office/drawing/2014/main" id="{3E7AC16A-9C11-0957-D2ED-8009D8D79770}"/>
                    </a:ext>
                  </a:extLst>
                </p:cNvPr>
                <p:cNvPicPr/>
                <p:nvPr/>
              </p:nvPicPr>
              <p:blipFill>
                <a:blip r:embed="rId413"/>
                <a:stretch>
                  <a:fillRect/>
                </a:stretch>
              </p:blipFill>
              <p:spPr>
                <a:xfrm>
                  <a:off x="585054" y="4214636"/>
                  <a:ext cx="18831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39" name="Ink 238">
                  <a:extLst>
                    <a:ext uri="{FF2B5EF4-FFF2-40B4-BE49-F238E27FC236}">
                      <a16:creationId xmlns:a16="http://schemas.microsoft.com/office/drawing/2014/main" id="{C17C9C21-1BBB-81C9-2220-124DEEF0DF30}"/>
                    </a:ext>
                  </a:extLst>
                </p14:cNvPr>
                <p14:cNvContentPartPr/>
                <p14:nvPr/>
              </p14:nvContentPartPr>
              <p14:xfrm>
                <a:off x="2385054" y="4236236"/>
                <a:ext cx="24480" cy="359640"/>
              </p14:xfrm>
            </p:contentPart>
          </mc:Choice>
          <mc:Fallback xmlns="">
            <p:pic>
              <p:nvPicPr>
                <p:cNvPr id="239" name="Ink 238">
                  <a:extLst>
                    <a:ext uri="{FF2B5EF4-FFF2-40B4-BE49-F238E27FC236}">
                      <a16:creationId xmlns:a16="http://schemas.microsoft.com/office/drawing/2014/main" id="{C17C9C21-1BBB-81C9-2220-124DEEF0DF30}"/>
                    </a:ext>
                  </a:extLst>
                </p:cNvPr>
                <p:cNvPicPr/>
                <p:nvPr/>
              </p:nvPicPr>
              <p:blipFill>
                <a:blip r:embed="rId415"/>
                <a:stretch>
                  <a:fillRect/>
                </a:stretch>
              </p:blipFill>
              <p:spPr>
                <a:xfrm>
                  <a:off x="2376054" y="4227236"/>
                  <a:ext cx="4212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40" name="Ink 239">
                  <a:extLst>
                    <a:ext uri="{FF2B5EF4-FFF2-40B4-BE49-F238E27FC236}">
                      <a16:creationId xmlns:a16="http://schemas.microsoft.com/office/drawing/2014/main" id="{17EA8569-3A39-9C3B-1D31-26C464E5F52C}"/>
                    </a:ext>
                  </a:extLst>
                </p14:cNvPr>
                <p14:cNvContentPartPr/>
                <p14:nvPr/>
              </p14:nvContentPartPr>
              <p14:xfrm>
                <a:off x="2329974" y="4545476"/>
                <a:ext cx="167040" cy="105840"/>
              </p14:xfrm>
            </p:contentPart>
          </mc:Choice>
          <mc:Fallback xmlns="">
            <p:pic>
              <p:nvPicPr>
                <p:cNvPr id="240" name="Ink 239">
                  <a:extLst>
                    <a:ext uri="{FF2B5EF4-FFF2-40B4-BE49-F238E27FC236}">
                      <a16:creationId xmlns:a16="http://schemas.microsoft.com/office/drawing/2014/main" id="{17EA8569-3A39-9C3B-1D31-26C464E5F52C}"/>
                    </a:ext>
                  </a:extLst>
                </p:cNvPr>
                <p:cNvPicPr/>
                <p:nvPr/>
              </p:nvPicPr>
              <p:blipFill>
                <a:blip r:embed="rId417"/>
                <a:stretch>
                  <a:fillRect/>
                </a:stretch>
              </p:blipFill>
              <p:spPr>
                <a:xfrm>
                  <a:off x="2321334" y="4536836"/>
                  <a:ext cx="18468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41" name="Ink 240">
                  <a:extLst>
                    <a:ext uri="{FF2B5EF4-FFF2-40B4-BE49-F238E27FC236}">
                      <a16:creationId xmlns:a16="http://schemas.microsoft.com/office/drawing/2014/main" id="{571971D1-8E80-22C3-973F-BA6D4BCC6C17}"/>
                    </a:ext>
                  </a:extLst>
                </p14:cNvPr>
                <p14:cNvContentPartPr/>
                <p14:nvPr/>
              </p14:nvContentPartPr>
              <p14:xfrm>
                <a:off x="533574" y="4252796"/>
                <a:ext cx="36720" cy="247680"/>
              </p14:xfrm>
            </p:contentPart>
          </mc:Choice>
          <mc:Fallback xmlns="">
            <p:pic>
              <p:nvPicPr>
                <p:cNvPr id="241" name="Ink 240">
                  <a:extLst>
                    <a:ext uri="{FF2B5EF4-FFF2-40B4-BE49-F238E27FC236}">
                      <a16:creationId xmlns:a16="http://schemas.microsoft.com/office/drawing/2014/main" id="{571971D1-8E80-22C3-973F-BA6D4BCC6C17}"/>
                    </a:ext>
                  </a:extLst>
                </p:cNvPr>
                <p:cNvPicPr/>
                <p:nvPr/>
              </p:nvPicPr>
              <p:blipFill>
                <a:blip r:embed="rId419"/>
                <a:stretch>
                  <a:fillRect/>
                </a:stretch>
              </p:blipFill>
              <p:spPr>
                <a:xfrm>
                  <a:off x="524934" y="4244156"/>
                  <a:ext cx="5436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42" name="Ink 241">
                  <a:extLst>
                    <a:ext uri="{FF2B5EF4-FFF2-40B4-BE49-F238E27FC236}">
                      <a16:creationId xmlns:a16="http://schemas.microsoft.com/office/drawing/2014/main" id="{02BC99AC-EA97-5A24-466C-A3E3624C5A61}"/>
                    </a:ext>
                  </a:extLst>
                </p14:cNvPr>
                <p14:cNvContentPartPr/>
                <p14:nvPr/>
              </p14:nvContentPartPr>
              <p14:xfrm>
                <a:off x="441774" y="4538276"/>
                <a:ext cx="215640" cy="113040"/>
              </p14:xfrm>
            </p:contentPart>
          </mc:Choice>
          <mc:Fallback xmlns="">
            <p:pic>
              <p:nvPicPr>
                <p:cNvPr id="242" name="Ink 241">
                  <a:extLst>
                    <a:ext uri="{FF2B5EF4-FFF2-40B4-BE49-F238E27FC236}">
                      <a16:creationId xmlns:a16="http://schemas.microsoft.com/office/drawing/2014/main" id="{02BC99AC-EA97-5A24-466C-A3E3624C5A61}"/>
                    </a:ext>
                  </a:extLst>
                </p:cNvPr>
                <p:cNvPicPr/>
                <p:nvPr/>
              </p:nvPicPr>
              <p:blipFill>
                <a:blip r:embed="rId421"/>
                <a:stretch>
                  <a:fillRect/>
                </a:stretch>
              </p:blipFill>
              <p:spPr>
                <a:xfrm>
                  <a:off x="433134" y="4529636"/>
                  <a:ext cx="2332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44" name="Ink 243">
                  <a:extLst>
                    <a:ext uri="{FF2B5EF4-FFF2-40B4-BE49-F238E27FC236}">
                      <a16:creationId xmlns:a16="http://schemas.microsoft.com/office/drawing/2014/main" id="{0A075968-9ED7-9D8F-5A62-954A6214CF39}"/>
                    </a:ext>
                  </a:extLst>
                </p14:cNvPr>
                <p14:cNvContentPartPr/>
                <p14:nvPr/>
              </p14:nvContentPartPr>
              <p14:xfrm>
                <a:off x="33894" y="4617476"/>
                <a:ext cx="1057680" cy="693720"/>
              </p14:xfrm>
            </p:contentPart>
          </mc:Choice>
          <mc:Fallback xmlns="">
            <p:pic>
              <p:nvPicPr>
                <p:cNvPr id="244" name="Ink 243">
                  <a:extLst>
                    <a:ext uri="{FF2B5EF4-FFF2-40B4-BE49-F238E27FC236}">
                      <a16:creationId xmlns:a16="http://schemas.microsoft.com/office/drawing/2014/main" id="{0A075968-9ED7-9D8F-5A62-954A6214CF39}"/>
                    </a:ext>
                  </a:extLst>
                </p:cNvPr>
                <p:cNvPicPr/>
                <p:nvPr/>
              </p:nvPicPr>
              <p:blipFill>
                <a:blip r:embed="rId423"/>
                <a:stretch>
                  <a:fillRect/>
                </a:stretch>
              </p:blipFill>
              <p:spPr>
                <a:xfrm>
                  <a:off x="24894" y="4608836"/>
                  <a:ext cx="1075320" cy="7113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45" name="Ink 244">
                  <a:extLst>
                    <a:ext uri="{FF2B5EF4-FFF2-40B4-BE49-F238E27FC236}">
                      <a16:creationId xmlns:a16="http://schemas.microsoft.com/office/drawing/2014/main" id="{619443AC-E5BB-8E7D-E2D1-39F333E38A69}"/>
                    </a:ext>
                  </a:extLst>
                </p14:cNvPr>
                <p14:cNvContentPartPr/>
                <p14:nvPr/>
              </p14:nvContentPartPr>
              <p14:xfrm>
                <a:off x="221454" y="4924556"/>
                <a:ext cx="264240" cy="186480"/>
              </p14:xfrm>
            </p:contentPart>
          </mc:Choice>
          <mc:Fallback xmlns="">
            <p:pic>
              <p:nvPicPr>
                <p:cNvPr id="245" name="Ink 244">
                  <a:extLst>
                    <a:ext uri="{FF2B5EF4-FFF2-40B4-BE49-F238E27FC236}">
                      <a16:creationId xmlns:a16="http://schemas.microsoft.com/office/drawing/2014/main" id="{619443AC-E5BB-8E7D-E2D1-39F333E38A69}"/>
                    </a:ext>
                  </a:extLst>
                </p:cNvPr>
                <p:cNvPicPr/>
                <p:nvPr/>
              </p:nvPicPr>
              <p:blipFill>
                <a:blip r:embed="rId425"/>
                <a:stretch>
                  <a:fillRect/>
                </a:stretch>
              </p:blipFill>
              <p:spPr>
                <a:xfrm>
                  <a:off x="212814" y="4915916"/>
                  <a:ext cx="2818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46" name="Ink 245">
                  <a:extLst>
                    <a:ext uri="{FF2B5EF4-FFF2-40B4-BE49-F238E27FC236}">
                      <a16:creationId xmlns:a16="http://schemas.microsoft.com/office/drawing/2014/main" id="{A60E8796-D218-E119-1960-F028065BE489}"/>
                    </a:ext>
                  </a:extLst>
                </p14:cNvPr>
                <p14:cNvContentPartPr/>
                <p14:nvPr/>
              </p14:nvContentPartPr>
              <p14:xfrm>
                <a:off x="513054" y="4849316"/>
                <a:ext cx="167040" cy="250920"/>
              </p14:xfrm>
            </p:contentPart>
          </mc:Choice>
          <mc:Fallback xmlns="">
            <p:pic>
              <p:nvPicPr>
                <p:cNvPr id="246" name="Ink 245">
                  <a:extLst>
                    <a:ext uri="{FF2B5EF4-FFF2-40B4-BE49-F238E27FC236}">
                      <a16:creationId xmlns:a16="http://schemas.microsoft.com/office/drawing/2014/main" id="{A60E8796-D218-E119-1960-F028065BE489}"/>
                    </a:ext>
                  </a:extLst>
                </p:cNvPr>
                <p:cNvPicPr/>
                <p:nvPr/>
              </p:nvPicPr>
              <p:blipFill>
                <a:blip r:embed="rId427"/>
                <a:stretch>
                  <a:fillRect/>
                </a:stretch>
              </p:blipFill>
              <p:spPr>
                <a:xfrm>
                  <a:off x="504414" y="4840316"/>
                  <a:ext cx="1846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47" name="Ink 246">
                  <a:extLst>
                    <a:ext uri="{FF2B5EF4-FFF2-40B4-BE49-F238E27FC236}">
                      <a16:creationId xmlns:a16="http://schemas.microsoft.com/office/drawing/2014/main" id="{3331D902-E9D0-03A7-09CA-9F7E80D5B070}"/>
                    </a:ext>
                  </a:extLst>
                </p14:cNvPr>
                <p14:cNvContentPartPr/>
                <p14:nvPr/>
              </p14:nvContentPartPr>
              <p14:xfrm>
                <a:off x="546174" y="4936796"/>
                <a:ext cx="138600" cy="48600"/>
              </p14:xfrm>
            </p:contentPart>
          </mc:Choice>
          <mc:Fallback xmlns="">
            <p:pic>
              <p:nvPicPr>
                <p:cNvPr id="247" name="Ink 246">
                  <a:extLst>
                    <a:ext uri="{FF2B5EF4-FFF2-40B4-BE49-F238E27FC236}">
                      <a16:creationId xmlns:a16="http://schemas.microsoft.com/office/drawing/2014/main" id="{3331D902-E9D0-03A7-09CA-9F7E80D5B070}"/>
                    </a:ext>
                  </a:extLst>
                </p:cNvPr>
                <p:cNvPicPr/>
                <p:nvPr/>
              </p:nvPicPr>
              <p:blipFill>
                <a:blip r:embed="rId429"/>
                <a:stretch>
                  <a:fillRect/>
                </a:stretch>
              </p:blipFill>
              <p:spPr>
                <a:xfrm>
                  <a:off x="537174" y="4927796"/>
                  <a:ext cx="1562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48" name="Ink 247">
                  <a:extLst>
                    <a:ext uri="{FF2B5EF4-FFF2-40B4-BE49-F238E27FC236}">
                      <a16:creationId xmlns:a16="http://schemas.microsoft.com/office/drawing/2014/main" id="{D753B001-1603-96FF-7AED-C8C0AFB0902D}"/>
                    </a:ext>
                  </a:extLst>
                </p14:cNvPr>
                <p14:cNvContentPartPr/>
                <p14:nvPr/>
              </p14:nvContentPartPr>
              <p14:xfrm>
                <a:off x="751374" y="4785236"/>
                <a:ext cx="92880" cy="275760"/>
              </p14:xfrm>
            </p:contentPart>
          </mc:Choice>
          <mc:Fallback xmlns="">
            <p:pic>
              <p:nvPicPr>
                <p:cNvPr id="248" name="Ink 247">
                  <a:extLst>
                    <a:ext uri="{FF2B5EF4-FFF2-40B4-BE49-F238E27FC236}">
                      <a16:creationId xmlns:a16="http://schemas.microsoft.com/office/drawing/2014/main" id="{D753B001-1603-96FF-7AED-C8C0AFB0902D}"/>
                    </a:ext>
                  </a:extLst>
                </p:cNvPr>
                <p:cNvPicPr/>
                <p:nvPr/>
              </p:nvPicPr>
              <p:blipFill>
                <a:blip r:embed="rId431"/>
                <a:stretch>
                  <a:fillRect/>
                </a:stretch>
              </p:blipFill>
              <p:spPr>
                <a:xfrm>
                  <a:off x="742374" y="4776236"/>
                  <a:ext cx="1105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50" name="Ink 249">
                  <a:extLst>
                    <a:ext uri="{FF2B5EF4-FFF2-40B4-BE49-F238E27FC236}">
                      <a16:creationId xmlns:a16="http://schemas.microsoft.com/office/drawing/2014/main" id="{F04D50B0-5BBF-402C-802B-5AB61B1C52E0}"/>
                    </a:ext>
                  </a:extLst>
                </p14:cNvPr>
                <p14:cNvContentPartPr/>
                <p14:nvPr/>
              </p14:nvContentPartPr>
              <p14:xfrm>
                <a:off x="407934" y="5414156"/>
                <a:ext cx="141120" cy="257400"/>
              </p14:xfrm>
            </p:contentPart>
          </mc:Choice>
          <mc:Fallback xmlns="">
            <p:pic>
              <p:nvPicPr>
                <p:cNvPr id="250" name="Ink 249">
                  <a:extLst>
                    <a:ext uri="{FF2B5EF4-FFF2-40B4-BE49-F238E27FC236}">
                      <a16:creationId xmlns:a16="http://schemas.microsoft.com/office/drawing/2014/main" id="{F04D50B0-5BBF-402C-802B-5AB61B1C52E0}"/>
                    </a:ext>
                  </a:extLst>
                </p:cNvPr>
                <p:cNvPicPr/>
                <p:nvPr/>
              </p:nvPicPr>
              <p:blipFill>
                <a:blip r:embed="rId433"/>
                <a:stretch>
                  <a:fillRect/>
                </a:stretch>
              </p:blipFill>
              <p:spPr>
                <a:xfrm>
                  <a:off x="398934" y="5405516"/>
                  <a:ext cx="1587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51" name="Ink 250">
                  <a:extLst>
                    <a:ext uri="{FF2B5EF4-FFF2-40B4-BE49-F238E27FC236}">
                      <a16:creationId xmlns:a16="http://schemas.microsoft.com/office/drawing/2014/main" id="{D6750F54-2699-F592-A27E-10C44B030FFD}"/>
                    </a:ext>
                  </a:extLst>
                </p14:cNvPr>
                <p14:cNvContentPartPr/>
                <p14:nvPr/>
              </p14:nvContentPartPr>
              <p14:xfrm>
                <a:off x="601254" y="5464196"/>
                <a:ext cx="148320" cy="170640"/>
              </p14:xfrm>
            </p:contentPart>
          </mc:Choice>
          <mc:Fallback xmlns="">
            <p:pic>
              <p:nvPicPr>
                <p:cNvPr id="251" name="Ink 250">
                  <a:extLst>
                    <a:ext uri="{FF2B5EF4-FFF2-40B4-BE49-F238E27FC236}">
                      <a16:creationId xmlns:a16="http://schemas.microsoft.com/office/drawing/2014/main" id="{D6750F54-2699-F592-A27E-10C44B030FFD}"/>
                    </a:ext>
                  </a:extLst>
                </p:cNvPr>
                <p:cNvPicPr/>
                <p:nvPr/>
              </p:nvPicPr>
              <p:blipFill>
                <a:blip r:embed="rId435"/>
                <a:stretch>
                  <a:fillRect/>
                </a:stretch>
              </p:blipFill>
              <p:spPr>
                <a:xfrm>
                  <a:off x="592614" y="5455196"/>
                  <a:ext cx="1659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52" name="Ink 251">
                  <a:extLst>
                    <a:ext uri="{FF2B5EF4-FFF2-40B4-BE49-F238E27FC236}">
                      <a16:creationId xmlns:a16="http://schemas.microsoft.com/office/drawing/2014/main" id="{759AE29C-AF2E-2942-C648-3F7F07A56F16}"/>
                    </a:ext>
                  </a:extLst>
                </p14:cNvPr>
                <p14:cNvContentPartPr/>
                <p14:nvPr/>
              </p14:nvContentPartPr>
              <p14:xfrm>
                <a:off x="845334" y="5419196"/>
                <a:ext cx="28800" cy="74880"/>
              </p14:xfrm>
            </p:contentPart>
          </mc:Choice>
          <mc:Fallback xmlns="">
            <p:pic>
              <p:nvPicPr>
                <p:cNvPr id="252" name="Ink 251">
                  <a:extLst>
                    <a:ext uri="{FF2B5EF4-FFF2-40B4-BE49-F238E27FC236}">
                      <a16:creationId xmlns:a16="http://schemas.microsoft.com/office/drawing/2014/main" id="{759AE29C-AF2E-2942-C648-3F7F07A56F16}"/>
                    </a:ext>
                  </a:extLst>
                </p:cNvPr>
                <p:cNvPicPr/>
                <p:nvPr/>
              </p:nvPicPr>
              <p:blipFill>
                <a:blip r:embed="rId437"/>
                <a:stretch>
                  <a:fillRect/>
                </a:stretch>
              </p:blipFill>
              <p:spPr>
                <a:xfrm>
                  <a:off x="836694" y="5410196"/>
                  <a:ext cx="464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53" name="Ink 252">
                  <a:extLst>
                    <a:ext uri="{FF2B5EF4-FFF2-40B4-BE49-F238E27FC236}">
                      <a16:creationId xmlns:a16="http://schemas.microsoft.com/office/drawing/2014/main" id="{9150CFE5-26BC-15EF-4E11-476A686D0B6D}"/>
                    </a:ext>
                  </a:extLst>
                </p14:cNvPr>
                <p14:cNvContentPartPr/>
                <p14:nvPr/>
              </p14:nvContentPartPr>
              <p14:xfrm>
                <a:off x="982854" y="5419916"/>
                <a:ext cx="48960" cy="162000"/>
              </p14:xfrm>
            </p:contentPart>
          </mc:Choice>
          <mc:Fallback xmlns="">
            <p:pic>
              <p:nvPicPr>
                <p:cNvPr id="253" name="Ink 252">
                  <a:extLst>
                    <a:ext uri="{FF2B5EF4-FFF2-40B4-BE49-F238E27FC236}">
                      <a16:creationId xmlns:a16="http://schemas.microsoft.com/office/drawing/2014/main" id="{9150CFE5-26BC-15EF-4E11-476A686D0B6D}"/>
                    </a:ext>
                  </a:extLst>
                </p:cNvPr>
                <p:cNvPicPr/>
                <p:nvPr/>
              </p:nvPicPr>
              <p:blipFill>
                <a:blip r:embed="rId439"/>
                <a:stretch>
                  <a:fillRect/>
                </a:stretch>
              </p:blipFill>
              <p:spPr>
                <a:xfrm>
                  <a:off x="973854" y="5410916"/>
                  <a:ext cx="666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54" name="Ink 253">
                  <a:extLst>
                    <a:ext uri="{FF2B5EF4-FFF2-40B4-BE49-F238E27FC236}">
                      <a16:creationId xmlns:a16="http://schemas.microsoft.com/office/drawing/2014/main" id="{3149B724-8B8D-A4F4-8FB4-F1770A4DEA70}"/>
                    </a:ext>
                  </a:extLst>
                </p14:cNvPr>
                <p14:cNvContentPartPr/>
                <p14:nvPr/>
              </p14:nvContentPartPr>
              <p14:xfrm>
                <a:off x="1090854" y="5516756"/>
                <a:ext cx="49320" cy="84240"/>
              </p14:xfrm>
            </p:contentPart>
          </mc:Choice>
          <mc:Fallback xmlns="">
            <p:pic>
              <p:nvPicPr>
                <p:cNvPr id="254" name="Ink 253">
                  <a:extLst>
                    <a:ext uri="{FF2B5EF4-FFF2-40B4-BE49-F238E27FC236}">
                      <a16:creationId xmlns:a16="http://schemas.microsoft.com/office/drawing/2014/main" id="{3149B724-8B8D-A4F4-8FB4-F1770A4DEA70}"/>
                    </a:ext>
                  </a:extLst>
                </p:cNvPr>
                <p:cNvPicPr/>
                <p:nvPr/>
              </p:nvPicPr>
              <p:blipFill>
                <a:blip r:embed="rId441"/>
                <a:stretch>
                  <a:fillRect/>
                </a:stretch>
              </p:blipFill>
              <p:spPr>
                <a:xfrm>
                  <a:off x="1081854" y="5508116"/>
                  <a:ext cx="669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55" name="Ink 254">
                  <a:extLst>
                    <a:ext uri="{FF2B5EF4-FFF2-40B4-BE49-F238E27FC236}">
                      <a16:creationId xmlns:a16="http://schemas.microsoft.com/office/drawing/2014/main" id="{2A87D55C-1BCB-20FB-7FCC-35689AEF6E54}"/>
                    </a:ext>
                  </a:extLst>
                </p14:cNvPr>
                <p14:cNvContentPartPr/>
                <p14:nvPr/>
              </p14:nvContentPartPr>
              <p14:xfrm>
                <a:off x="1656054" y="4631876"/>
                <a:ext cx="1076040" cy="660240"/>
              </p14:xfrm>
            </p:contentPart>
          </mc:Choice>
          <mc:Fallback xmlns="">
            <p:pic>
              <p:nvPicPr>
                <p:cNvPr id="255" name="Ink 254">
                  <a:extLst>
                    <a:ext uri="{FF2B5EF4-FFF2-40B4-BE49-F238E27FC236}">
                      <a16:creationId xmlns:a16="http://schemas.microsoft.com/office/drawing/2014/main" id="{2A87D55C-1BCB-20FB-7FCC-35689AEF6E54}"/>
                    </a:ext>
                  </a:extLst>
                </p:cNvPr>
                <p:cNvPicPr/>
                <p:nvPr/>
              </p:nvPicPr>
              <p:blipFill>
                <a:blip r:embed="rId443"/>
                <a:stretch>
                  <a:fillRect/>
                </a:stretch>
              </p:blipFill>
              <p:spPr>
                <a:xfrm>
                  <a:off x="1647414" y="4622876"/>
                  <a:ext cx="109368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56" name="Ink 255">
                  <a:extLst>
                    <a:ext uri="{FF2B5EF4-FFF2-40B4-BE49-F238E27FC236}">
                      <a16:creationId xmlns:a16="http://schemas.microsoft.com/office/drawing/2014/main" id="{DCD78FE5-2C04-171E-ABB3-1D98633950E6}"/>
                    </a:ext>
                  </a:extLst>
                </p14:cNvPr>
                <p14:cNvContentPartPr/>
                <p14:nvPr/>
              </p14:nvContentPartPr>
              <p14:xfrm>
                <a:off x="1906254" y="4887836"/>
                <a:ext cx="149040" cy="313200"/>
              </p14:xfrm>
            </p:contentPart>
          </mc:Choice>
          <mc:Fallback xmlns="">
            <p:pic>
              <p:nvPicPr>
                <p:cNvPr id="256" name="Ink 255">
                  <a:extLst>
                    <a:ext uri="{FF2B5EF4-FFF2-40B4-BE49-F238E27FC236}">
                      <a16:creationId xmlns:a16="http://schemas.microsoft.com/office/drawing/2014/main" id="{DCD78FE5-2C04-171E-ABB3-1D98633950E6}"/>
                    </a:ext>
                  </a:extLst>
                </p:cNvPr>
                <p:cNvPicPr/>
                <p:nvPr/>
              </p:nvPicPr>
              <p:blipFill>
                <a:blip r:embed="rId445"/>
                <a:stretch>
                  <a:fillRect/>
                </a:stretch>
              </p:blipFill>
              <p:spPr>
                <a:xfrm>
                  <a:off x="1897614" y="4878836"/>
                  <a:ext cx="16668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57" name="Ink 256">
                  <a:extLst>
                    <a:ext uri="{FF2B5EF4-FFF2-40B4-BE49-F238E27FC236}">
                      <a16:creationId xmlns:a16="http://schemas.microsoft.com/office/drawing/2014/main" id="{3E91BADD-CA3C-0C83-F64C-577A679EFD5B}"/>
                    </a:ext>
                  </a:extLst>
                </p14:cNvPr>
                <p14:cNvContentPartPr/>
                <p14:nvPr/>
              </p14:nvContentPartPr>
              <p14:xfrm>
                <a:off x="2134134" y="4867676"/>
                <a:ext cx="198000" cy="273960"/>
              </p14:xfrm>
            </p:contentPart>
          </mc:Choice>
          <mc:Fallback xmlns="">
            <p:pic>
              <p:nvPicPr>
                <p:cNvPr id="257" name="Ink 256">
                  <a:extLst>
                    <a:ext uri="{FF2B5EF4-FFF2-40B4-BE49-F238E27FC236}">
                      <a16:creationId xmlns:a16="http://schemas.microsoft.com/office/drawing/2014/main" id="{3E91BADD-CA3C-0C83-F64C-577A679EFD5B}"/>
                    </a:ext>
                  </a:extLst>
                </p:cNvPr>
                <p:cNvPicPr/>
                <p:nvPr/>
              </p:nvPicPr>
              <p:blipFill>
                <a:blip r:embed="rId447"/>
                <a:stretch>
                  <a:fillRect/>
                </a:stretch>
              </p:blipFill>
              <p:spPr>
                <a:xfrm>
                  <a:off x="2125134" y="4859036"/>
                  <a:ext cx="21564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58" name="Ink 257">
                  <a:extLst>
                    <a:ext uri="{FF2B5EF4-FFF2-40B4-BE49-F238E27FC236}">
                      <a16:creationId xmlns:a16="http://schemas.microsoft.com/office/drawing/2014/main" id="{7A0443EF-113F-4489-06C4-7321EF317E7F}"/>
                    </a:ext>
                  </a:extLst>
                </p14:cNvPr>
                <p14:cNvContentPartPr/>
                <p14:nvPr/>
              </p14:nvContentPartPr>
              <p14:xfrm>
                <a:off x="2202174" y="4969916"/>
                <a:ext cx="213480" cy="103680"/>
              </p14:xfrm>
            </p:contentPart>
          </mc:Choice>
          <mc:Fallback xmlns="">
            <p:pic>
              <p:nvPicPr>
                <p:cNvPr id="258" name="Ink 257">
                  <a:extLst>
                    <a:ext uri="{FF2B5EF4-FFF2-40B4-BE49-F238E27FC236}">
                      <a16:creationId xmlns:a16="http://schemas.microsoft.com/office/drawing/2014/main" id="{7A0443EF-113F-4489-06C4-7321EF317E7F}"/>
                    </a:ext>
                  </a:extLst>
                </p:cNvPr>
                <p:cNvPicPr/>
                <p:nvPr/>
              </p:nvPicPr>
              <p:blipFill>
                <a:blip r:embed="rId449"/>
                <a:stretch>
                  <a:fillRect/>
                </a:stretch>
              </p:blipFill>
              <p:spPr>
                <a:xfrm>
                  <a:off x="2193534" y="4960916"/>
                  <a:ext cx="2311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59" name="Ink 258">
                  <a:extLst>
                    <a:ext uri="{FF2B5EF4-FFF2-40B4-BE49-F238E27FC236}">
                      <a16:creationId xmlns:a16="http://schemas.microsoft.com/office/drawing/2014/main" id="{05D1CD3D-E786-B9D4-91CC-11A88C2E48D5}"/>
                    </a:ext>
                  </a:extLst>
                </p14:cNvPr>
                <p14:cNvContentPartPr/>
                <p14:nvPr/>
              </p14:nvContentPartPr>
              <p14:xfrm>
                <a:off x="2398014" y="4757156"/>
                <a:ext cx="174240" cy="335160"/>
              </p14:xfrm>
            </p:contentPart>
          </mc:Choice>
          <mc:Fallback xmlns="">
            <p:pic>
              <p:nvPicPr>
                <p:cNvPr id="259" name="Ink 258">
                  <a:extLst>
                    <a:ext uri="{FF2B5EF4-FFF2-40B4-BE49-F238E27FC236}">
                      <a16:creationId xmlns:a16="http://schemas.microsoft.com/office/drawing/2014/main" id="{05D1CD3D-E786-B9D4-91CC-11A88C2E48D5}"/>
                    </a:ext>
                  </a:extLst>
                </p:cNvPr>
                <p:cNvPicPr/>
                <p:nvPr/>
              </p:nvPicPr>
              <p:blipFill>
                <a:blip r:embed="rId451"/>
                <a:stretch>
                  <a:fillRect/>
                </a:stretch>
              </p:blipFill>
              <p:spPr>
                <a:xfrm>
                  <a:off x="2389374" y="4748156"/>
                  <a:ext cx="19188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61" name="Ink 260">
                  <a:extLst>
                    <a:ext uri="{FF2B5EF4-FFF2-40B4-BE49-F238E27FC236}">
                      <a16:creationId xmlns:a16="http://schemas.microsoft.com/office/drawing/2014/main" id="{F6FEB68A-BB0D-1FFE-58E5-BDD353B463BA}"/>
                    </a:ext>
                  </a:extLst>
                </p14:cNvPr>
                <p14:cNvContentPartPr/>
                <p14:nvPr/>
              </p14:nvContentPartPr>
              <p14:xfrm>
                <a:off x="1702134" y="5379956"/>
                <a:ext cx="254880" cy="293400"/>
              </p14:xfrm>
            </p:contentPart>
          </mc:Choice>
          <mc:Fallback xmlns="">
            <p:pic>
              <p:nvPicPr>
                <p:cNvPr id="261" name="Ink 260">
                  <a:extLst>
                    <a:ext uri="{FF2B5EF4-FFF2-40B4-BE49-F238E27FC236}">
                      <a16:creationId xmlns:a16="http://schemas.microsoft.com/office/drawing/2014/main" id="{F6FEB68A-BB0D-1FFE-58E5-BDD353B463BA}"/>
                    </a:ext>
                  </a:extLst>
                </p:cNvPr>
                <p:cNvPicPr/>
                <p:nvPr/>
              </p:nvPicPr>
              <p:blipFill>
                <a:blip r:embed="rId453"/>
                <a:stretch>
                  <a:fillRect/>
                </a:stretch>
              </p:blipFill>
              <p:spPr>
                <a:xfrm>
                  <a:off x="1693134" y="5370956"/>
                  <a:ext cx="2725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62" name="Ink 261">
                  <a:extLst>
                    <a:ext uri="{FF2B5EF4-FFF2-40B4-BE49-F238E27FC236}">
                      <a16:creationId xmlns:a16="http://schemas.microsoft.com/office/drawing/2014/main" id="{98ACE9EF-834C-A60C-6ACB-E4D9E93784C9}"/>
                    </a:ext>
                  </a:extLst>
                </p14:cNvPr>
                <p14:cNvContentPartPr/>
                <p14:nvPr/>
              </p14:nvContentPartPr>
              <p14:xfrm>
                <a:off x="2012814" y="5504876"/>
                <a:ext cx="147960" cy="119160"/>
              </p14:xfrm>
            </p:contentPart>
          </mc:Choice>
          <mc:Fallback xmlns="">
            <p:pic>
              <p:nvPicPr>
                <p:cNvPr id="262" name="Ink 261">
                  <a:extLst>
                    <a:ext uri="{FF2B5EF4-FFF2-40B4-BE49-F238E27FC236}">
                      <a16:creationId xmlns:a16="http://schemas.microsoft.com/office/drawing/2014/main" id="{98ACE9EF-834C-A60C-6ACB-E4D9E93784C9}"/>
                    </a:ext>
                  </a:extLst>
                </p:cNvPr>
                <p:cNvPicPr/>
                <p:nvPr/>
              </p:nvPicPr>
              <p:blipFill>
                <a:blip r:embed="rId455"/>
                <a:stretch>
                  <a:fillRect/>
                </a:stretch>
              </p:blipFill>
              <p:spPr>
                <a:xfrm>
                  <a:off x="2003814" y="5495876"/>
                  <a:ext cx="1656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63" name="Ink 262">
                  <a:extLst>
                    <a:ext uri="{FF2B5EF4-FFF2-40B4-BE49-F238E27FC236}">
                      <a16:creationId xmlns:a16="http://schemas.microsoft.com/office/drawing/2014/main" id="{57602FBD-CAF0-BCD7-23F7-893B0CD6EA85}"/>
                    </a:ext>
                  </a:extLst>
                </p14:cNvPr>
                <p14:cNvContentPartPr/>
                <p14:nvPr/>
              </p14:nvContentPartPr>
              <p14:xfrm>
                <a:off x="2259414" y="5431796"/>
                <a:ext cx="41760" cy="33120"/>
              </p14:xfrm>
            </p:contentPart>
          </mc:Choice>
          <mc:Fallback xmlns="">
            <p:pic>
              <p:nvPicPr>
                <p:cNvPr id="263" name="Ink 262">
                  <a:extLst>
                    <a:ext uri="{FF2B5EF4-FFF2-40B4-BE49-F238E27FC236}">
                      <a16:creationId xmlns:a16="http://schemas.microsoft.com/office/drawing/2014/main" id="{57602FBD-CAF0-BCD7-23F7-893B0CD6EA85}"/>
                    </a:ext>
                  </a:extLst>
                </p:cNvPr>
                <p:cNvPicPr/>
                <p:nvPr/>
              </p:nvPicPr>
              <p:blipFill>
                <a:blip r:embed="rId457"/>
                <a:stretch>
                  <a:fillRect/>
                </a:stretch>
              </p:blipFill>
              <p:spPr>
                <a:xfrm>
                  <a:off x="2250414" y="5422796"/>
                  <a:ext cx="59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64" name="Ink 263">
                  <a:extLst>
                    <a:ext uri="{FF2B5EF4-FFF2-40B4-BE49-F238E27FC236}">
                      <a16:creationId xmlns:a16="http://schemas.microsoft.com/office/drawing/2014/main" id="{970AFE95-51FC-3272-CB8B-0BFBEF901CFD}"/>
                    </a:ext>
                  </a:extLst>
                </p14:cNvPr>
                <p14:cNvContentPartPr/>
                <p14:nvPr/>
              </p14:nvContentPartPr>
              <p14:xfrm>
                <a:off x="2345454" y="5397956"/>
                <a:ext cx="85680" cy="162720"/>
              </p14:xfrm>
            </p:contentPart>
          </mc:Choice>
          <mc:Fallback xmlns="">
            <p:pic>
              <p:nvPicPr>
                <p:cNvPr id="264" name="Ink 263">
                  <a:extLst>
                    <a:ext uri="{FF2B5EF4-FFF2-40B4-BE49-F238E27FC236}">
                      <a16:creationId xmlns:a16="http://schemas.microsoft.com/office/drawing/2014/main" id="{970AFE95-51FC-3272-CB8B-0BFBEF901CFD}"/>
                    </a:ext>
                  </a:extLst>
                </p:cNvPr>
                <p:cNvPicPr/>
                <p:nvPr/>
              </p:nvPicPr>
              <p:blipFill>
                <a:blip r:embed="rId459"/>
                <a:stretch>
                  <a:fillRect/>
                </a:stretch>
              </p:blipFill>
              <p:spPr>
                <a:xfrm>
                  <a:off x="2336454" y="5388956"/>
                  <a:ext cx="1033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65" name="Ink 264">
                  <a:extLst>
                    <a:ext uri="{FF2B5EF4-FFF2-40B4-BE49-F238E27FC236}">
                      <a16:creationId xmlns:a16="http://schemas.microsoft.com/office/drawing/2014/main" id="{E6B3E48F-A384-86E9-CAE3-963EB3D498E0}"/>
                    </a:ext>
                  </a:extLst>
                </p14:cNvPr>
                <p14:cNvContentPartPr/>
                <p14:nvPr/>
              </p14:nvContentPartPr>
              <p14:xfrm>
                <a:off x="2390094" y="5490116"/>
                <a:ext cx="92160" cy="67320"/>
              </p14:xfrm>
            </p:contentPart>
          </mc:Choice>
          <mc:Fallback xmlns="">
            <p:pic>
              <p:nvPicPr>
                <p:cNvPr id="265" name="Ink 264">
                  <a:extLst>
                    <a:ext uri="{FF2B5EF4-FFF2-40B4-BE49-F238E27FC236}">
                      <a16:creationId xmlns:a16="http://schemas.microsoft.com/office/drawing/2014/main" id="{E6B3E48F-A384-86E9-CAE3-963EB3D498E0}"/>
                    </a:ext>
                  </a:extLst>
                </p:cNvPr>
                <p:cNvPicPr/>
                <p:nvPr/>
              </p:nvPicPr>
              <p:blipFill>
                <a:blip r:embed="rId461"/>
                <a:stretch>
                  <a:fillRect/>
                </a:stretch>
              </p:blipFill>
              <p:spPr>
                <a:xfrm>
                  <a:off x="2381454" y="5481116"/>
                  <a:ext cx="1098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66" name="Ink 265">
                  <a:extLst>
                    <a:ext uri="{FF2B5EF4-FFF2-40B4-BE49-F238E27FC236}">
                      <a16:creationId xmlns:a16="http://schemas.microsoft.com/office/drawing/2014/main" id="{32DE4AD4-3B39-02E4-6089-3E3095FD7F3E}"/>
                    </a:ext>
                  </a:extLst>
                </p14:cNvPr>
                <p14:cNvContentPartPr/>
                <p14:nvPr/>
              </p14:nvContentPartPr>
              <p14:xfrm>
                <a:off x="1579014" y="5203556"/>
                <a:ext cx="1013040" cy="674280"/>
              </p14:xfrm>
            </p:contentPart>
          </mc:Choice>
          <mc:Fallback xmlns="">
            <p:pic>
              <p:nvPicPr>
                <p:cNvPr id="266" name="Ink 265">
                  <a:extLst>
                    <a:ext uri="{FF2B5EF4-FFF2-40B4-BE49-F238E27FC236}">
                      <a16:creationId xmlns:a16="http://schemas.microsoft.com/office/drawing/2014/main" id="{32DE4AD4-3B39-02E4-6089-3E3095FD7F3E}"/>
                    </a:ext>
                  </a:extLst>
                </p:cNvPr>
                <p:cNvPicPr/>
                <p:nvPr/>
              </p:nvPicPr>
              <p:blipFill>
                <a:blip r:embed="rId463"/>
                <a:stretch>
                  <a:fillRect/>
                </a:stretch>
              </p:blipFill>
              <p:spPr>
                <a:xfrm>
                  <a:off x="1570374" y="5194916"/>
                  <a:ext cx="1030680" cy="6919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68" name="Ink 267">
                  <a:extLst>
                    <a:ext uri="{FF2B5EF4-FFF2-40B4-BE49-F238E27FC236}">
                      <a16:creationId xmlns:a16="http://schemas.microsoft.com/office/drawing/2014/main" id="{F5E31950-53B5-BBA5-D493-9E3E2D2059D8}"/>
                    </a:ext>
                  </a:extLst>
                </p14:cNvPr>
                <p14:cNvContentPartPr/>
                <p14:nvPr/>
              </p14:nvContentPartPr>
              <p14:xfrm>
                <a:off x="-50346" y="4621076"/>
                <a:ext cx="148680" cy="1220040"/>
              </p14:xfrm>
            </p:contentPart>
          </mc:Choice>
          <mc:Fallback xmlns="">
            <p:pic>
              <p:nvPicPr>
                <p:cNvPr id="268" name="Ink 267">
                  <a:extLst>
                    <a:ext uri="{FF2B5EF4-FFF2-40B4-BE49-F238E27FC236}">
                      <a16:creationId xmlns:a16="http://schemas.microsoft.com/office/drawing/2014/main" id="{F5E31950-53B5-BBA5-D493-9E3E2D2059D8}"/>
                    </a:ext>
                  </a:extLst>
                </p:cNvPr>
                <p:cNvPicPr/>
                <p:nvPr/>
              </p:nvPicPr>
              <p:blipFill>
                <a:blip r:embed="rId465"/>
                <a:stretch>
                  <a:fillRect/>
                </a:stretch>
              </p:blipFill>
              <p:spPr>
                <a:xfrm>
                  <a:off x="-59346" y="4612436"/>
                  <a:ext cx="166320" cy="12376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69" name="Ink 268">
                  <a:extLst>
                    <a:ext uri="{FF2B5EF4-FFF2-40B4-BE49-F238E27FC236}">
                      <a16:creationId xmlns:a16="http://schemas.microsoft.com/office/drawing/2014/main" id="{B5249C29-530F-40A5-7262-A1222A3700F7}"/>
                    </a:ext>
                  </a:extLst>
                </p14:cNvPr>
                <p14:cNvContentPartPr/>
                <p14:nvPr/>
              </p14:nvContentPartPr>
              <p14:xfrm>
                <a:off x="-26226" y="4453676"/>
                <a:ext cx="1321560" cy="1402920"/>
              </p14:xfrm>
            </p:contentPart>
          </mc:Choice>
          <mc:Fallback xmlns="">
            <p:pic>
              <p:nvPicPr>
                <p:cNvPr id="269" name="Ink 268">
                  <a:extLst>
                    <a:ext uri="{FF2B5EF4-FFF2-40B4-BE49-F238E27FC236}">
                      <a16:creationId xmlns:a16="http://schemas.microsoft.com/office/drawing/2014/main" id="{B5249C29-530F-40A5-7262-A1222A3700F7}"/>
                    </a:ext>
                  </a:extLst>
                </p:cNvPr>
                <p:cNvPicPr/>
                <p:nvPr/>
              </p:nvPicPr>
              <p:blipFill>
                <a:blip r:embed="rId467"/>
                <a:stretch>
                  <a:fillRect/>
                </a:stretch>
              </p:blipFill>
              <p:spPr>
                <a:xfrm>
                  <a:off x="-34866" y="4445036"/>
                  <a:ext cx="1339200" cy="142056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71" name="Ink 270">
                  <a:extLst>
                    <a:ext uri="{FF2B5EF4-FFF2-40B4-BE49-F238E27FC236}">
                      <a16:creationId xmlns:a16="http://schemas.microsoft.com/office/drawing/2014/main" id="{261B35F4-A11B-8B94-5880-24C6D520BD6C}"/>
                    </a:ext>
                  </a:extLst>
                </p14:cNvPr>
                <p14:cNvContentPartPr/>
                <p14:nvPr/>
              </p14:nvContentPartPr>
              <p14:xfrm>
                <a:off x="461574" y="5859836"/>
                <a:ext cx="20520" cy="296640"/>
              </p14:xfrm>
            </p:contentPart>
          </mc:Choice>
          <mc:Fallback xmlns="">
            <p:pic>
              <p:nvPicPr>
                <p:cNvPr id="271" name="Ink 270">
                  <a:extLst>
                    <a:ext uri="{FF2B5EF4-FFF2-40B4-BE49-F238E27FC236}">
                      <a16:creationId xmlns:a16="http://schemas.microsoft.com/office/drawing/2014/main" id="{261B35F4-A11B-8B94-5880-24C6D520BD6C}"/>
                    </a:ext>
                  </a:extLst>
                </p:cNvPr>
                <p:cNvPicPr/>
                <p:nvPr/>
              </p:nvPicPr>
              <p:blipFill>
                <a:blip r:embed="rId469"/>
                <a:stretch>
                  <a:fillRect/>
                </a:stretch>
              </p:blipFill>
              <p:spPr>
                <a:xfrm>
                  <a:off x="452934" y="5851196"/>
                  <a:ext cx="3816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72" name="Ink 271">
                  <a:extLst>
                    <a:ext uri="{FF2B5EF4-FFF2-40B4-BE49-F238E27FC236}">
                      <a16:creationId xmlns:a16="http://schemas.microsoft.com/office/drawing/2014/main" id="{2843C649-E60A-8EB5-AE63-5FF6C6B2976F}"/>
                    </a:ext>
                  </a:extLst>
                </p14:cNvPr>
                <p14:cNvContentPartPr/>
                <p14:nvPr/>
              </p14:nvContentPartPr>
              <p14:xfrm>
                <a:off x="327294" y="5794676"/>
                <a:ext cx="229320" cy="179640"/>
              </p14:xfrm>
            </p:contentPart>
          </mc:Choice>
          <mc:Fallback xmlns="">
            <p:pic>
              <p:nvPicPr>
                <p:cNvPr id="272" name="Ink 271">
                  <a:extLst>
                    <a:ext uri="{FF2B5EF4-FFF2-40B4-BE49-F238E27FC236}">
                      <a16:creationId xmlns:a16="http://schemas.microsoft.com/office/drawing/2014/main" id="{2843C649-E60A-8EB5-AE63-5FF6C6B2976F}"/>
                    </a:ext>
                  </a:extLst>
                </p:cNvPr>
                <p:cNvPicPr/>
                <p:nvPr/>
              </p:nvPicPr>
              <p:blipFill>
                <a:blip r:embed="rId471"/>
                <a:stretch>
                  <a:fillRect/>
                </a:stretch>
              </p:blipFill>
              <p:spPr>
                <a:xfrm>
                  <a:off x="318654" y="5786036"/>
                  <a:ext cx="246960" cy="197280"/>
                </a:xfrm>
                <a:prstGeom prst="rect">
                  <a:avLst/>
                </a:prstGeom>
              </p:spPr>
            </p:pic>
          </mc:Fallback>
        </mc:AlternateContent>
      </p:grpSp>
    </p:spTree>
    <p:extLst>
      <p:ext uri="{BB962C8B-B14F-4D97-AF65-F5344CB8AC3E}">
        <p14:creationId xmlns:p14="http://schemas.microsoft.com/office/powerpoint/2010/main" val="147878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Extend Existing Applications</a:t>
            </a:r>
          </a:p>
        </p:txBody>
      </p:sp>
      <mc:AlternateContent xmlns:mc="http://schemas.openxmlformats.org/markup-compatibility/2006" xmlns:p14="http://schemas.microsoft.com/office/powerpoint/2010/main">
        <mc:Choice Requires="p14">
          <p:contentPart p14:bwMode="auto" r:id="rId2">
            <p14:nvContentPartPr>
              <p14:cNvPr id="67" name="Ink 66">
                <a:extLst>
                  <a:ext uri="{FF2B5EF4-FFF2-40B4-BE49-F238E27FC236}">
                    <a16:creationId xmlns:a16="http://schemas.microsoft.com/office/drawing/2014/main" id="{D88BB97D-AC25-22F8-ECF4-D16C4668DCAD}"/>
                  </a:ext>
                </a:extLst>
              </p14:cNvPr>
              <p14:cNvContentPartPr/>
              <p14:nvPr/>
            </p14:nvContentPartPr>
            <p14:xfrm>
              <a:off x="11444814" y="5555276"/>
              <a:ext cx="740520" cy="48960"/>
            </p14:xfrm>
          </p:contentPart>
        </mc:Choice>
        <mc:Fallback xmlns="">
          <p:pic>
            <p:nvPicPr>
              <p:cNvPr id="67" name="Ink 66">
                <a:extLst>
                  <a:ext uri="{FF2B5EF4-FFF2-40B4-BE49-F238E27FC236}">
                    <a16:creationId xmlns:a16="http://schemas.microsoft.com/office/drawing/2014/main" id="{D88BB97D-AC25-22F8-ECF4-D16C4668DCAD}"/>
                  </a:ext>
                </a:extLst>
              </p:cNvPr>
              <p:cNvPicPr/>
              <p:nvPr/>
            </p:nvPicPr>
            <p:blipFill>
              <a:blip r:embed="rId3"/>
              <a:stretch>
                <a:fillRect/>
              </a:stretch>
            </p:blipFill>
            <p:spPr>
              <a:xfrm>
                <a:off x="11435814" y="5546636"/>
                <a:ext cx="758160" cy="66600"/>
              </a:xfrm>
              <a:prstGeom prst="rect">
                <a:avLst/>
              </a:prstGeom>
            </p:spPr>
          </p:pic>
        </mc:Fallback>
      </mc:AlternateContent>
      <p:grpSp>
        <p:nvGrpSpPr>
          <p:cNvPr id="167" name="Group 166">
            <a:extLst>
              <a:ext uri="{FF2B5EF4-FFF2-40B4-BE49-F238E27FC236}">
                <a16:creationId xmlns:a16="http://schemas.microsoft.com/office/drawing/2014/main" id="{ADD87D8D-1DE5-1172-B9B3-33F4C7410A81}"/>
              </a:ext>
            </a:extLst>
          </p:cNvPr>
          <p:cNvGrpSpPr/>
          <p:nvPr/>
        </p:nvGrpSpPr>
        <p:grpSpPr>
          <a:xfrm>
            <a:off x="374814" y="696716"/>
            <a:ext cx="11626560" cy="5991480"/>
            <a:chOff x="374814" y="696716"/>
            <a:chExt cx="11626560" cy="5991480"/>
          </a:xfrm>
        </p:grpSpPr>
        <mc:AlternateContent xmlns:mc="http://schemas.openxmlformats.org/markup-compatibility/2006" xmlns:p14="http://schemas.microsoft.com/office/powerpoint/2010/main">
          <mc:Choice Requires="p14">
            <p:contentPart p14:bwMode="auto" r:id="rId4">
              <p14:nvContentPartPr>
                <p14:cNvPr id="41" name="Ink 40">
                  <a:extLst>
                    <a:ext uri="{FF2B5EF4-FFF2-40B4-BE49-F238E27FC236}">
                      <a16:creationId xmlns:a16="http://schemas.microsoft.com/office/drawing/2014/main" id="{305A7EA6-387A-A1D0-C9B0-E5229EB40831}"/>
                    </a:ext>
                  </a:extLst>
                </p14:cNvPr>
                <p14:cNvContentPartPr/>
                <p14:nvPr/>
              </p14:nvContentPartPr>
              <p14:xfrm>
                <a:off x="8857854" y="1040516"/>
                <a:ext cx="146160" cy="1087200"/>
              </p14:xfrm>
            </p:contentPart>
          </mc:Choice>
          <mc:Fallback xmlns="">
            <p:pic>
              <p:nvPicPr>
                <p:cNvPr id="41" name="Ink 40">
                  <a:extLst>
                    <a:ext uri="{FF2B5EF4-FFF2-40B4-BE49-F238E27FC236}">
                      <a16:creationId xmlns:a16="http://schemas.microsoft.com/office/drawing/2014/main" id="{305A7EA6-387A-A1D0-C9B0-E5229EB40831}"/>
                    </a:ext>
                  </a:extLst>
                </p:cNvPr>
                <p:cNvPicPr/>
                <p:nvPr/>
              </p:nvPicPr>
              <p:blipFill>
                <a:blip r:embed="rId5"/>
                <a:stretch>
                  <a:fillRect/>
                </a:stretch>
              </p:blipFill>
              <p:spPr>
                <a:xfrm>
                  <a:off x="8849214" y="1031516"/>
                  <a:ext cx="163800" cy="1104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2" name="Ink 41">
                  <a:extLst>
                    <a:ext uri="{FF2B5EF4-FFF2-40B4-BE49-F238E27FC236}">
                      <a16:creationId xmlns:a16="http://schemas.microsoft.com/office/drawing/2014/main" id="{DBF1B37D-58FD-EB2D-ECE0-F5BDB7860AB2}"/>
                    </a:ext>
                  </a:extLst>
                </p14:cNvPr>
                <p14:cNvContentPartPr/>
                <p14:nvPr/>
              </p14:nvContentPartPr>
              <p14:xfrm>
                <a:off x="8848854" y="2063996"/>
                <a:ext cx="2763360" cy="70920"/>
              </p14:xfrm>
            </p:contentPart>
          </mc:Choice>
          <mc:Fallback xmlns="">
            <p:pic>
              <p:nvPicPr>
                <p:cNvPr id="42" name="Ink 41">
                  <a:extLst>
                    <a:ext uri="{FF2B5EF4-FFF2-40B4-BE49-F238E27FC236}">
                      <a16:creationId xmlns:a16="http://schemas.microsoft.com/office/drawing/2014/main" id="{DBF1B37D-58FD-EB2D-ECE0-F5BDB7860AB2}"/>
                    </a:ext>
                  </a:extLst>
                </p:cNvPr>
                <p:cNvPicPr/>
                <p:nvPr/>
              </p:nvPicPr>
              <p:blipFill>
                <a:blip r:embed="rId7"/>
                <a:stretch>
                  <a:fillRect/>
                </a:stretch>
              </p:blipFill>
              <p:spPr>
                <a:xfrm>
                  <a:off x="8840214" y="2054996"/>
                  <a:ext cx="27810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3" name="Ink 42">
                  <a:extLst>
                    <a:ext uri="{FF2B5EF4-FFF2-40B4-BE49-F238E27FC236}">
                      <a16:creationId xmlns:a16="http://schemas.microsoft.com/office/drawing/2014/main" id="{25C6A0B2-EC5E-5B2C-DD57-29052F049959}"/>
                    </a:ext>
                  </a:extLst>
                </p14:cNvPr>
                <p14:cNvContentPartPr/>
                <p14:nvPr/>
              </p14:nvContentPartPr>
              <p14:xfrm>
                <a:off x="8986014" y="925676"/>
                <a:ext cx="2678400" cy="57600"/>
              </p14:xfrm>
            </p:contentPart>
          </mc:Choice>
          <mc:Fallback xmlns="">
            <p:pic>
              <p:nvPicPr>
                <p:cNvPr id="43" name="Ink 42">
                  <a:extLst>
                    <a:ext uri="{FF2B5EF4-FFF2-40B4-BE49-F238E27FC236}">
                      <a16:creationId xmlns:a16="http://schemas.microsoft.com/office/drawing/2014/main" id="{25C6A0B2-EC5E-5B2C-DD57-29052F049959}"/>
                    </a:ext>
                  </a:extLst>
                </p:cNvPr>
                <p:cNvPicPr/>
                <p:nvPr/>
              </p:nvPicPr>
              <p:blipFill>
                <a:blip r:embed="rId9"/>
                <a:stretch>
                  <a:fillRect/>
                </a:stretch>
              </p:blipFill>
              <p:spPr>
                <a:xfrm>
                  <a:off x="8977374" y="917036"/>
                  <a:ext cx="26960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4" name="Ink 43">
                  <a:extLst>
                    <a:ext uri="{FF2B5EF4-FFF2-40B4-BE49-F238E27FC236}">
                      <a16:creationId xmlns:a16="http://schemas.microsoft.com/office/drawing/2014/main" id="{D459E1E4-C892-023C-A157-3E158B97C7A6}"/>
                    </a:ext>
                  </a:extLst>
                </p14:cNvPr>
                <p14:cNvContentPartPr/>
                <p14:nvPr/>
              </p14:nvContentPartPr>
              <p14:xfrm>
                <a:off x="9066294" y="795716"/>
                <a:ext cx="193320" cy="167040"/>
              </p14:xfrm>
            </p:contentPart>
          </mc:Choice>
          <mc:Fallback xmlns="">
            <p:pic>
              <p:nvPicPr>
                <p:cNvPr id="44" name="Ink 43">
                  <a:extLst>
                    <a:ext uri="{FF2B5EF4-FFF2-40B4-BE49-F238E27FC236}">
                      <a16:creationId xmlns:a16="http://schemas.microsoft.com/office/drawing/2014/main" id="{D459E1E4-C892-023C-A157-3E158B97C7A6}"/>
                    </a:ext>
                  </a:extLst>
                </p:cNvPr>
                <p:cNvPicPr/>
                <p:nvPr/>
              </p:nvPicPr>
              <p:blipFill>
                <a:blip r:embed="rId11"/>
                <a:stretch>
                  <a:fillRect/>
                </a:stretch>
              </p:blipFill>
              <p:spPr>
                <a:xfrm>
                  <a:off x="9057654" y="786716"/>
                  <a:ext cx="210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5" name="Ink 44">
                  <a:extLst>
                    <a:ext uri="{FF2B5EF4-FFF2-40B4-BE49-F238E27FC236}">
                      <a16:creationId xmlns:a16="http://schemas.microsoft.com/office/drawing/2014/main" id="{8393EB02-EA14-ADFB-05FB-DC26C29B3792}"/>
                    </a:ext>
                  </a:extLst>
                </p14:cNvPr>
                <p14:cNvContentPartPr/>
                <p14:nvPr/>
              </p14:nvContentPartPr>
              <p14:xfrm>
                <a:off x="9359334" y="757556"/>
                <a:ext cx="38160" cy="184680"/>
              </p14:xfrm>
            </p:contentPart>
          </mc:Choice>
          <mc:Fallback xmlns="">
            <p:pic>
              <p:nvPicPr>
                <p:cNvPr id="45" name="Ink 44">
                  <a:extLst>
                    <a:ext uri="{FF2B5EF4-FFF2-40B4-BE49-F238E27FC236}">
                      <a16:creationId xmlns:a16="http://schemas.microsoft.com/office/drawing/2014/main" id="{8393EB02-EA14-ADFB-05FB-DC26C29B3792}"/>
                    </a:ext>
                  </a:extLst>
                </p:cNvPr>
                <p:cNvPicPr/>
                <p:nvPr/>
              </p:nvPicPr>
              <p:blipFill>
                <a:blip r:embed="rId13"/>
                <a:stretch>
                  <a:fillRect/>
                </a:stretch>
              </p:blipFill>
              <p:spPr>
                <a:xfrm>
                  <a:off x="9350334" y="748916"/>
                  <a:ext cx="558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6" name="Ink 45">
                  <a:extLst>
                    <a:ext uri="{FF2B5EF4-FFF2-40B4-BE49-F238E27FC236}">
                      <a16:creationId xmlns:a16="http://schemas.microsoft.com/office/drawing/2014/main" id="{E32BBE55-10A5-8368-B152-21ABA73D9788}"/>
                    </a:ext>
                  </a:extLst>
                </p14:cNvPr>
                <p14:cNvContentPartPr/>
                <p14:nvPr/>
              </p14:nvContentPartPr>
              <p14:xfrm>
                <a:off x="9481014" y="778076"/>
                <a:ext cx="323640" cy="137880"/>
              </p14:xfrm>
            </p:contentPart>
          </mc:Choice>
          <mc:Fallback xmlns="">
            <p:pic>
              <p:nvPicPr>
                <p:cNvPr id="46" name="Ink 45">
                  <a:extLst>
                    <a:ext uri="{FF2B5EF4-FFF2-40B4-BE49-F238E27FC236}">
                      <a16:creationId xmlns:a16="http://schemas.microsoft.com/office/drawing/2014/main" id="{E32BBE55-10A5-8368-B152-21ABA73D9788}"/>
                    </a:ext>
                  </a:extLst>
                </p:cNvPr>
                <p:cNvPicPr/>
                <p:nvPr/>
              </p:nvPicPr>
              <p:blipFill>
                <a:blip r:embed="rId15"/>
                <a:stretch>
                  <a:fillRect/>
                </a:stretch>
              </p:blipFill>
              <p:spPr>
                <a:xfrm>
                  <a:off x="9472014" y="769436"/>
                  <a:ext cx="3412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a16="http://schemas.microsoft.com/office/drawing/2014/main" id="{CC52ECE6-16A2-FA2F-57D4-962FBAD4974C}"/>
                    </a:ext>
                  </a:extLst>
                </p14:cNvPr>
                <p14:cNvContentPartPr/>
                <p14:nvPr/>
              </p14:nvContentPartPr>
              <p14:xfrm>
                <a:off x="9902574" y="696716"/>
                <a:ext cx="137160" cy="205920"/>
              </p14:xfrm>
            </p:contentPart>
          </mc:Choice>
          <mc:Fallback xmlns="">
            <p:pic>
              <p:nvPicPr>
                <p:cNvPr id="47" name="Ink 46">
                  <a:extLst>
                    <a:ext uri="{FF2B5EF4-FFF2-40B4-BE49-F238E27FC236}">
                      <a16:creationId xmlns:a16="http://schemas.microsoft.com/office/drawing/2014/main" id="{CC52ECE6-16A2-FA2F-57D4-962FBAD4974C}"/>
                    </a:ext>
                  </a:extLst>
                </p:cNvPr>
                <p:cNvPicPr/>
                <p:nvPr/>
              </p:nvPicPr>
              <p:blipFill>
                <a:blip r:embed="rId17"/>
                <a:stretch>
                  <a:fillRect/>
                </a:stretch>
              </p:blipFill>
              <p:spPr>
                <a:xfrm>
                  <a:off x="9893934" y="688076"/>
                  <a:ext cx="1548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id="{8991B0BC-2DF6-43A8-6918-6FD6F5B551C6}"/>
                    </a:ext>
                  </a:extLst>
                </p14:cNvPr>
                <p14:cNvContentPartPr/>
                <p14:nvPr/>
              </p14:nvContentPartPr>
              <p14:xfrm>
                <a:off x="9380574" y="1120076"/>
                <a:ext cx="151920" cy="237240"/>
              </p14:xfrm>
            </p:contentPart>
          </mc:Choice>
          <mc:Fallback xmlns="">
            <p:pic>
              <p:nvPicPr>
                <p:cNvPr id="48" name="Ink 47">
                  <a:extLst>
                    <a:ext uri="{FF2B5EF4-FFF2-40B4-BE49-F238E27FC236}">
                      <a16:creationId xmlns:a16="http://schemas.microsoft.com/office/drawing/2014/main" id="{8991B0BC-2DF6-43A8-6918-6FD6F5B551C6}"/>
                    </a:ext>
                  </a:extLst>
                </p:cNvPr>
                <p:cNvPicPr/>
                <p:nvPr/>
              </p:nvPicPr>
              <p:blipFill>
                <a:blip r:embed="rId19"/>
                <a:stretch>
                  <a:fillRect/>
                </a:stretch>
              </p:blipFill>
              <p:spPr>
                <a:xfrm>
                  <a:off x="9371934" y="1111076"/>
                  <a:ext cx="1695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 name="Ink 48">
                  <a:extLst>
                    <a:ext uri="{FF2B5EF4-FFF2-40B4-BE49-F238E27FC236}">
                      <a16:creationId xmlns:a16="http://schemas.microsoft.com/office/drawing/2014/main" id="{7429ECD1-A74C-2E23-0EC0-61C72A3706DE}"/>
                    </a:ext>
                  </a:extLst>
                </p14:cNvPr>
                <p14:cNvContentPartPr/>
                <p14:nvPr/>
              </p14:nvContentPartPr>
              <p14:xfrm>
                <a:off x="9576414" y="1095596"/>
                <a:ext cx="188280" cy="242640"/>
              </p14:xfrm>
            </p:contentPart>
          </mc:Choice>
          <mc:Fallback xmlns="">
            <p:pic>
              <p:nvPicPr>
                <p:cNvPr id="49" name="Ink 48">
                  <a:extLst>
                    <a:ext uri="{FF2B5EF4-FFF2-40B4-BE49-F238E27FC236}">
                      <a16:creationId xmlns:a16="http://schemas.microsoft.com/office/drawing/2014/main" id="{7429ECD1-A74C-2E23-0EC0-61C72A3706DE}"/>
                    </a:ext>
                  </a:extLst>
                </p:cNvPr>
                <p:cNvPicPr/>
                <p:nvPr/>
              </p:nvPicPr>
              <p:blipFill>
                <a:blip r:embed="rId21"/>
                <a:stretch>
                  <a:fillRect/>
                </a:stretch>
              </p:blipFill>
              <p:spPr>
                <a:xfrm>
                  <a:off x="9567774" y="1086956"/>
                  <a:ext cx="20592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a16="http://schemas.microsoft.com/office/drawing/2014/main" id="{E6F169D8-C5E2-F973-7496-85AC4A54D4BD}"/>
                    </a:ext>
                  </a:extLst>
                </p14:cNvPr>
                <p14:cNvContentPartPr/>
                <p14:nvPr/>
              </p14:nvContentPartPr>
              <p14:xfrm>
                <a:off x="9679734" y="1075436"/>
                <a:ext cx="270360" cy="266040"/>
              </p14:xfrm>
            </p:contentPart>
          </mc:Choice>
          <mc:Fallback xmlns="">
            <p:pic>
              <p:nvPicPr>
                <p:cNvPr id="50" name="Ink 49">
                  <a:extLst>
                    <a:ext uri="{FF2B5EF4-FFF2-40B4-BE49-F238E27FC236}">
                      <a16:creationId xmlns:a16="http://schemas.microsoft.com/office/drawing/2014/main" id="{E6F169D8-C5E2-F973-7496-85AC4A54D4BD}"/>
                    </a:ext>
                  </a:extLst>
                </p:cNvPr>
                <p:cNvPicPr/>
                <p:nvPr/>
              </p:nvPicPr>
              <p:blipFill>
                <a:blip r:embed="rId23"/>
                <a:stretch>
                  <a:fillRect/>
                </a:stretch>
              </p:blipFill>
              <p:spPr>
                <a:xfrm>
                  <a:off x="9671094" y="1066436"/>
                  <a:ext cx="2880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Ink 50">
                  <a:extLst>
                    <a:ext uri="{FF2B5EF4-FFF2-40B4-BE49-F238E27FC236}">
                      <a16:creationId xmlns:a16="http://schemas.microsoft.com/office/drawing/2014/main" id="{3B748EE4-E4C1-E184-8687-BBF7644537C6}"/>
                    </a:ext>
                  </a:extLst>
                </p14:cNvPr>
                <p14:cNvContentPartPr/>
                <p14:nvPr/>
              </p14:nvContentPartPr>
              <p14:xfrm>
                <a:off x="10046934" y="1138796"/>
                <a:ext cx="129600" cy="216360"/>
              </p14:xfrm>
            </p:contentPart>
          </mc:Choice>
          <mc:Fallback xmlns="">
            <p:pic>
              <p:nvPicPr>
                <p:cNvPr id="51" name="Ink 50">
                  <a:extLst>
                    <a:ext uri="{FF2B5EF4-FFF2-40B4-BE49-F238E27FC236}">
                      <a16:creationId xmlns:a16="http://schemas.microsoft.com/office/drawing/2014/main" id="{3B748EE4-E4C1-E184-8687-BBF7644537C6}"/>
                    </a:ext>
                  </a:extLst>
                </p:cNvPr>
                <p:cNvPicPr/>
                <p:nvPr/>
              </p:nvPicPr>
              <p:blipFill>
                <a:blip r:embed="rId25"/>
                <a:stretch>
                  <a:fillRect/>
                </a:stretch>
              </p:blipFill>
              <p:spPr>
                <a:xfrm>
                  <a:off x="10037934" y="1129796"/>
                  <a:ext cx="1472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a16="http://schemas.microsoft.com/office/drawing/2014/main" id="{2828095D-F546-3234-0028-65D595EA45EE}"/>
                    </a:ext>
                  </a:extLst>
                </p14:cNvPr>
                <p14:cNvContentPartPr/>
                <p14:nvPr/>
              </p14:nvContentPartPr>
              <p14:xfrm>
                <a:off x="10215774" y="1123316"/>
                <a:ext cx="181440" cy="229320"/>
              </p14:xfrm>
            </p:contentPart>
          </mc:Choice>
          <mc:Fallback xmlns="">
            <p:pic>
              <p:nvPicPr>
                <p:cNvPr id="52" name="Ink 51">
                  <a:extLst>
                    <a:ext uri="{FF2B5EF4-FFF2-40B4-BE49-F238E27FC236}">
                      <a16:creationId xmlns:a16="http://schemas.microsoft.com/office/drawing/2014/main" id="{2828095D-F546-3234-0028-65D595EA45EE}"/>
                    </a:ext>
                  </a:extLst>
                </p:cNvPr>
                <p:cNvPicPr/>
                <p:nvPr/>
              </p:nvPicPr>
              <p:blipFill>
                <a:blip r:embed="rId27"/>
                <a:stretch>
                  <a:fillRect/>
                </a:stretch>
              </p:blipFill>
              <p:spPr>
                <a:xfrm>
                  <a:off x="10206774" y="1114316"/>
                  <a:ext cx="1990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3" name="Ink 52">
                  <a:extLst>
                    <a:ext uri="{FF2B5EF4-FFF2-40B4-BE49-F238E27FC236}">
                      <a16:creationId xmlns:a16="http://schemas.microsoft.com/office/drawing/2014/main" id="{BE34F754-431B-984B-05B7-E39D28DDBD2D}"/>
                    </a:ext>
                  </a:extLst>
                </p14:cNvPr>
                <p14:cNvContentPartPr/>
                <p14:nvPr/>
              </p14:nvContentPartPr>
              <p14:xfrm>
                <a:off x="10272294" y="1248236"/>
                <a:ext cx="105840" cy="10440"/>
              </p14:xfrm>
            </p:contentPart>
          </mc:Choice>
          <mc:Fallback xmlns="">
            <p:pic>
              <p:nvPicPr>
                <p:cNvPr id="53" name="Ink 52">
                  <a:extLst>
                    <a:ext uri="{FF2B5EF4-FFF2-40B4-BE49-F238E27FC236}">
                      <a16:creationId xmlns:a16="http://schemas.microsoft.com/office/drawing/2014/main" id="{BE34F754-431B-984B-05B7-E39D28DDBD2D}"/>
                    </a:ext>
                  </a:extLst>
                </p:cNvPr>
                <p:cNvPicPr/>
                <p:nvPr/>
              </p:nvPicPr>
              <p:blipFill>
                <a:blip r:embed="rId29"/>
                <a:stretch>
                  <a:fillRect/>
                </a:stretch>
              </p:blipFill>
              <p:spPr>
                <a:xfrm>
                  <a:off x="10263654" y="1239596"/>
                  <a:ext cx="1234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a16="http://schemas.microsoft.com/office/drawing/2014/main" id="{75C873EF-8E15-C8E4-5F5E-D38C328584E4}"/>
                    </a:ext>
                  </a:extLst>
                </p14:cNvPr>
                <p14:cNvContentPartPr/>
                <p14:nvPr/>
              </p14:nvContentPartPr>
              <p14:xfrm>
                <a:off x="10586934" y="1317356"/>
                <a:ext cx="22680" cy="64440"/>
              </p14:xfrm>
            </p:contentPart>
          </mc:Choice>
          <mc:Fallback xmlns="">
            <p:pic>
              <p:nvPicPr>
                <p:cNvPr id="54" name="Ink 53">
                  <a:extLst>
                    <a:ext uri="{FF2B5EF4-FFF2-40B4-BE49-F238E27FC236}">
                      <a16:creationId xmlns:a16="http://schemas.microsoft.com/office/drawing/2014/main" id="{75C873EF-8E15-C8E4-5F5E-D38C328584E4}"/>
                    </a:ext>
                  </a:extLst>
                </p:cNvPr>
                <p:cNvPicPr/>
                <p:nvPr/>
              </p:nvPicPr>
              <p:blipFill>
                <a:blip r:embed="rId31"/>
                <a:stretch>
                  <a:fillRect/>
                </a:stretch>
              </p:blipFill>
              <p:spPr>
                <a:xfrm>
                  <a:off x="10577934" y="1308716"/>
                  <a:ext cx="403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5" name="Ink 54">
                  <a:extLst>
                    <a:ext uri="{FF2B5EF4-FFF2-40B4-BE49-F238E27FC236}">
                      <a16:creationId xmlns:a16="http://schemas.microsoft.com/office/drawing/2014/main" id="{FF198530-2B22-FD8A-88E8-4D1BFA2C9AC4}"/>
                    </a:ext>
                  </a:extLst>
                </p14:cNvPr>
                <p14:cNvContentPartPr/>
                <p14:nvPr/>
              </p14:nvContentPartPr>
              <p14:xfrm>
                <a:off x="10787094" y="1125476"/>
                <a:ext cx="221040" cy="240480"/>
              </p14:xfrm>
            </p:contentPart>
          </mc:Choice>
          <mc:Fallback xmlns="">
            <p:pic>
              <p:nvPicPr>
                <p:cNvPr id="55" name="Ink 54">
                  <a:extLst>
                    <a:ext uri="{FF2B5EF4-FFF2-40B4-BE49-F238E27FC236}">
                      <a16:creationId xmlns:a16="http://schemas.microsoft.com/office/drawing/2014/main" id="{FF198530-2B22-FD8A-88E8-4D1BFA2C9AC4}"/>
                    </a:ext>
                  </a:extLst>
                </p:cNvPr>
                <p:cNvPicPr/>
                <p:nvPr/>
              </p:nvPicPr>
              <p:blipFill>
                <a:blip r:embed="rId33"/>
                <a:stretch>
                  <a:fillRect/>
                </a:stretch>
              </p:blipFill>
              <p:spPr>
                <a:xfrm>
                  <a:off x="10778454" y="1116836"/>
                  <a:ext cx="2386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6" name="Ink 55">
                  <a:extLst>
                    <a:ext uri="{FF2B5EF4-FFF2-40B4-BE49-F238E27FC236}">
                      <a16:creationId xmlns:a16="http://schemas.microsoft.com/office/drawing/2014/main" id="{97771CBB-04C2-FCBB-B1C0-5B418DB69C22}"/>
                    </a:ext>
                  </a:extLst>
                </p14:cNvPr>
                <p14:cNvContentPartPr/>
                <p14:nvPr/>
              </p14:nvContentPartPr>
              <p14:xfrm>
                <a:off x="10895094" y="1241396"/>
                <a:ext cx="383760" cy="136800"/>
              </p14:xfrm>
            </p:contentPart>
          </mc:Choice>
          <mc:Fallback xmlns="">
            <p:pic>
              <p:nvPicPr>
                <p:cNvPr id="56" name="Ink 55">
                  <a:extLst>
                    <a:ext uri="{FF2B5EF4-FFF2-40B4-BE49-F238E27FC236}">
                      <a16:creationId xmlns:a16="http://schemas.microsoft.com/office/drawing/2014/main" id="{97771CBB-04C2-FCBB-B1C0-5B418DB69C22}"/>
                    </a:ext>
                  </a:extLst>
                </p:cNvPr>
                <p:cNvPicPr/>
                <p:nvPr/>
              </p:nvPicPr>
              <p:blipFill>
                <a:blip r:embed="rId35"/>
                <a:stretch>
                  <a:fillRect/>
                </a:stretch>
              </p:blipFill>
              <p:spPr>
                <a:xfrm>
                  <a:off x="10886094" y="1232396"/>
                  <a:ext cx="4014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7" name="Ink 56">
                  <a:extLst>
                    <a:ext uri="{FF2B5EF4-FFF2-40B4-BE49-F238E27FC236}">
                      <a16:creationId xmlns:a16="http://schemas.microsoft.com/office/drawing/2014/main" id="{4AAEFE05-509F-743F-0A45-86B69AE3B868}"/>
                    </a:ext>
                  </a:extLst>
                </p14:cNvPr>
                <p14:cNvContentPartPr/>
                <p14:nvPr/>
              </p14:nvContentPartPr>
              <p14:xfrm>
                <a:off x="11257974" y="1175876"/>
                <a:ext cx="6480" cy="24120"/>
              </p14:xfrm>
            </p:contentPart>
          </mc:Choice>
          <mc:Fallback xmlns="">
            <p:pic>
              <p:nvPicPr>
                <p:cNvPr id="57" name="Ink 56">
                  <a:extLst>
                    <a:ext uri="{FF2B5EF4-FFF2-40B4-BE49-F238E27FC236}">
                      <a16:creationId xmlns:a16="http://schemas.microsoft.com/office/drawing/2014/main" id="{4AAEFE05-509F-743F-0A45-86B69AE3B868}"/>
                    </a:ext>
                  </a:extLst>
                </p:cNvPr>
                <p:cNvPicPr/>
                <p:nvPr/>
              </p:nvPicPr>
              <p:blipFill>
                <a:blip r:embed="rId37"/>
                <a:stretch>
                  <a:fillRect/>
                </a:stretch>
              </p:blipFill>
              <p:spPr>
                <a:xfrm>
                  <a:off x="11249334" y="1166876"/>
                  <a:ext cx="241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8" name="Ink 57">
                  <a:extLst>
                    <a:ext uri="{FF2B5EF4-FFF2-40B4-BE49-F238E27FC236}">
                      <a16:creationId xmlns:a16="http://schemas.microsoft.com/office/drawing/2014/main" id="{D81B685B-84BC-2217-E4F4-A5B74EF1EC0B}"/>
                    </a:ext>
                  </a:extLst>
                </p14:cNvPr>
                <p14:cNvContentPartPr/>
                <p14:nvPr/>
              </p14:nvContentPartPr>
              <p14:xfrm>
                <a:off x="11297214" y="1093076"/>
                <a:ext cx="118440" cy="274320"/>
              </p14:xfrm>
            </p:contentPart>
          </mc:Choice>
          <mc:Fallback xmlns="">
            <p:pic>
              <p:nvPicPr>
                <p:cNvPr id="58" name="Ink 57">
                  <a:extLst>
                    <a:ext uri="{FF2B5EF4-FFF2-40B4-BE49-F238E27FC236}">
                      <a16:creationId xmlns:a16="http://schemas.microsoft.com/office/drawing/2014/main" id="{D81B685B-84BC-2217-E4F4-A5B74EF1EC0B}"/>
                    </a:ext>
                  </a:extLst>
                </p:cNvPr>
                <p:cNvPicPr/>
                <p:nvPr/>
              </p:nvPicPr>
              <p:blipFill>
                <a:blip r:embed="rId39"/>
                <a:stretch>
                  <a:fillRect/>
                </a:stretch>
              </p:blipFill>
              <p:spPr>
                <a:xfrm>
                  <a:off x="11288214" y="1084076"/>
                  <a:ext cx="13608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9" name="Ink 58">
                  <a:extLst>
                    <a:ext uri="{FF2B5EF4-FFF2-40B4-BE49-F238E27FC236}">
                      <a16:creationId xmlns:a16="http://schemas.microsoft.com/office/drawing/2014/main" id="{6BBB6181-88ED-BFE0-46A4-92A4A71BB785}"/>
                    </a:ext>
                  </a:extLst>
                </p14:cNvPr>
                <p14:cNvContentPartPr/>
                <p14:nvPr/>
              </p14:nvContentPartPr>
              <p14:xfrm>
                <a:off x="11310534" y="1147796"/>
                <a:ext cx="127800" cy="268200"/>
              </p14:xfrm>
            </p:contentPart>
          </mc:Choice>
          <mc:Fallback xmlns="">
            <p:pic>
              <p:nvPicPr>
                <p:cNvPr id="59" name="Ink 58">
                  <a:extLst>
                    <a:ext uri="{FF2B5EF4-FFF2-40B4-BE49-F238E27FC236}">
                      <a16:creationId xmlns:a16="http://schemas.microsoft.com/office/drawing/2014/main" id="{6BBB6181-88ED-BFE0-46A4-92A4A71BB785}"/>
                    </a:ext>
                  </a:extLst>
                </p:cNvPr>
                <p:cNvPicPr/>
                <p:nvPr/>
              </p:nvPicPr>
              <p:blipFill>
                <a:blip r:embed="rId41"/>
                <a:stretch>
                  <a:fillRect/>
                </a:stretch>
              </p:blipFill>
              <p:spPr>
                <a:xfrm>
                  <a:off x="11301534" y="1139156"/>
                  <a:ext cx="1454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0" name="Ink 59">
                  <a:extLst>
                    <a:ext uri="{FF2B5EF4-FFF2-40B4-BE49-F238E27FC236}">
                      <a16:creationId xmlns:a16="http://schemas.microsoft.com/office/drawing/2014/main" id="{7B66BAD0-2543-8E00-3859-C11B3049C8F0}"/>
                    </a:ext>
                  </a:extLst>
                </p14:cNvPr>
                <p14:cNvContentPartPr/>
                <p14:nvPr/>
              </p14:nvContentPartPr>
              <p14:xfrm>
                <a:off x="11503854" y="1295756"/>
                <a:ext cx="182520" cy="69840"/>
              </p14:xfrm>
            </p:contentPart>
          </mc:Choice>
          <mc:Fallback xmlns="">
            <p:pic>
              <p:nvPicPr>
                <p:cNvPr id="60" name="Ink 59">
                  <a:extLst>
                    <a:ext uri="{FF2B5EF4-FFF2-40B4-BE49-F238E27FC236}">
                      <a16:creationId xmlns:a16="http://schemas.microsoft.com/office/drawing/2014/main" id="{7B66BAD0-2543-8E00-3859-C11B3049C8F0}"/>
                    </a:ext>
                  </a:extLst>
                </p:cNvPr>
                <p:cNvPicPr/>
                <p:nvPr/>
              </p:nvPicPr>
              <p:blipFill>
                <a:blip r:embed="rId43"/>
                <a:stretch>
                  <a:fillRect/>
                </a:stretch>
              </p:blipFill>
              <p:spPr>
                <a:xfrm>
                  <a:off x="11494854" y="1286756"/>
                  <a:ext cx="2001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1" name="Ink 60">
                  <a:extLst>
                    <a:ext uri="{FF2B5EF4-FFF2-40B4-BE49-F238E27FC236}">
                      <a16:creationId xmlns:a16="http://schemas.microsoft.com/office/drawing/2014/main" id="{76901DB7-04D2-0F6B-F11B-FFF8E473F10E}"/>
                    </a:ext>
                  </a:extLst>
                </p14:cNvPr>
                <p14:cNvContentPartPr/>
                <p14:nvPr/>
              </p14:nvContentPartPr>
              <p14:xfrm>
                <a:off x="9701334" y="1525796"/>
                <a:ext cx="813960" cy="266040"/>
              </p14:xfrm>
            </p:contentPart>
          </mc:Choice>
          <mc:Fallback xmlns="">
            <p:pic>
              <p:nvPicPr>
                <p:cNvPr id="61" name="Ink 60">
                  <a:extLst>
                    <a:ext uri="{FF2B5EF4-FFF2-40B4-BE49-F238E27FC236}">
                      <a16:creationId xmlns:a16="http://schemas.microsoft.com/office/drawing/2014/main" id="{76901DB7-04D2-0F6B-F11B-FFF8E473F10E}"/>
                    </a:ext>
                  </a:extLst>
                </p:cNvPr>
                <p:cNvPicPr/>
                <p:nvPr/>
              </p:nvPicPr>
              <p:blipFill>
                <a:blip r:embed="rId45"/>
                <a:stretch>
                  <a:fillRect/>
                </a:stretch>
              </p:blipFill>
              <p:spPr>
                <a:xfrm>
                  <a:off x="9692334" y="1516796"/>
                  <a:ext cx="8316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2" name="Ink 61">
                  <a:extLst>
                    <a:ext uri="{FF2B5EF4-FFF2-40B4-BE49-F238E27FC236}">
                      <a16:creationId xmlns:a16="http://schemas.microsoft.com/office/drawing/2014/main" id="{BE7C26E8-224F-4844-DF37-BECC3AB96425}"/>
                    </a:ext>
                  </a:extLst>
                </p14:cNvPr>
                <p14:cNvContentPartPr/>
                <p14:nvPr/>
              </p14:nvContentPartPr>
              <p14:xfrm>
                <a:off x="10639134" y="1616876"/>
                <a:ext cx="348840" cy="181440"/>
              </p14:xfrm>
            </p:contentPart>
          </mc:Choice>
          <mc:Fallback xmlns="">
            <p:pic>
              <p:nvPicPr>
                <p:cNvPr id="62" name="Ink 61">
                  <a:extLst>
                    <a:ext uri="{FF2B5EF4-FFF2-40B4-BE49-F238E27FC236}">
                      <a16:creationId xmlns:a16="http://schemas.microsoft.com/office/drawing/2014/main" id="{BE7C26E8-224F-4844-DF37-BECC3AB96425}"/>
                    </a:ext>
                  </a:extLst>
                </p:cNvPr>
                <p:cNvPicPr/>
                <p:nvPr/>
              </p:nvPicPr>
              <p:blipFill>
                <a:blip r:embed="rId47"/>
                <a:stretch>
                  <a:fillRect/>
                </a:stretch>
              </p:blipFill>
              <p:spPr>
                <a:xfrm>
                  <a:off x="10630494" y="1608236"/>
                  <a:ext cx="3664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3" name="Ink 62">
                  <a:extLst>
                    <a:ext uri="{FF2B5EF4-FFF2-40B4-BE49-F238E27FC236}">
                      <a16:creationId xmlns:a16="http://schemas.microsoft.com/office/drawing/2014/main" id="{449FF393-E479-574C-D3E8-68C016B59A22}"/>
                    </a:ext>
                  </a:extLst>
                </p14:cNvPr>
                <p14:cNvContentPartPr/>
                <p14:nvPr/>
              </p14:nvContentPartPr>
              <p14:xfrm>
                <a:off x="10982574" y="1582676"/>
                <a:ext cx="347760" cy="157680"/>
              </p14:xfrm>
            </p:contentPart>
          </mc:Choice>
          <mc:Fallback xmlns="">
            <p:pic>
              <p:nvPicPr>
                <p:cNvPr id="63" name="Ink 62">
                  <a:extLst>
                    <a:ext uri="{FF2B5EF4-FFF2-40B4-BE49-F238E27FC236}">
                      <a16:creationId xmlns:a16="http://schemas.microsoft.com/office/drawing/2014/main" id="{449FF393-E479-574C-D3E8-68C016B59A22}"/>
                    </a:ext>
                  </a:extLst>
                </p:cNvPr>
                <p:cNvPicPr/>
                <p:nvPr/>
              </p:nvPicPr>
              <p:blipFill>
                <a:blip r:embed="rId49"/>
                <a:stretch>
                  <a:fillRect/>
                </a:stretch>
              </p:blipFill>
              <p:spPr>
                <a:xfrm>
                  <a:off x="10973574" y="1573676"/>
                  <a:ext cx="3654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4" name="Ink 63">
                  <a:extLst>
                    <a:ext uri="{FF2B5EF4-FFF2-40B4-BE49-F238E27FC236}">
                      <a16:creationId xmlns:a16="http://schemas.microsoft.com/office/drawing/2014/main" id="{EEB7C915-5427-E34A-DE56-E22A6ECC39D5}"/>
                    </a:ext>
                  </a:extLst>
                </p14:cNvPr>
                <p14:cNvContentPartPr/>
                <p14:nvPr/>
              </p14:nvContentPartPr>
              <p14:xfrm>
                <a:off x="11414934" y="1612556"/>
                <a:ext cx="10440" cy="7920"/>
              </p14:xfrm>
            </p:contentPart>
          </mc:Choice>
          <mc:Fallback xmlns="">
            <p:pic>
              <p:nvPicPr>
                <p:cNvPr id="64" name="Ink 63">
                  <a:extLst>
                    <a:ext uri="{FF2B5EF4-FFF2-40B4-BE49-F238E27FC236}">
                      <a16:creationId xmlns:a16="http://schemas.microsoft.com/office/drawing/2014/main" id="{EEB7C915-5427-E34A-DE56-E22A6ECC39D5}"/>
                    </a:ext>
                  </a:extLst>
                </p:cNvPr>
                <p:cNvPicPr/>
                <p:nvPr/>
              </p:nvPicPr>
              <p:blipFill>
                <a:blip r:embed="rId51"/>
                <a:stretch>
                  <a:fillRect/>
                </a:stretch>
              </p:blipFill>
              <p:spPr>
                <a:xfrm>
                  <a:off x="11406294" y="1603556"/>
                  <a:ext cx="280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 name="Ink 2">
                  <a:extLst>
                    <a:ext uri="{FF2B5EF4-FFF2-40B4-BE49-F238E27FC236}">
                      <a16:creationId xmlns:a16="http://schemas.microsoft.com/office/drawing/2014/main" id="{22491565-121D-6F9E-39E0-083A3BD13FD9}"/>
                    </a:ext>
                  </a:extLst>
                </p14:cNvPr>
                <p14:cNvContentPartPr/>
                <p14:nvPr/>
              </p14:nvContentPartPr>
              <p14:xfrm>
                <a:off x="9475614" y="3374036"/>
                <a:ext cx="377640" cy="393120"/>
              </p14:xfrm>
            </p:contentPart>
          </mc:Choice>
          <mc:Fallback xmlns="">
            <p:pic>
              <p:nvPicPr>
                <p:cNvPr id="3" name="Ink 2">
                  <a:extLst>
                    <a:ext uri="{FF2B5EF4-FFF2-40B4-BE49-F238E27FC236}">
                      <a16:creationId xmlns:a16="http://schemas.microsoft.com/office/drawing/2014/main" id="{22491565-121D-6F9E-39E0-083A3BD13FD9}"/>
                    </a:ext>
                  </a:extLst>
                </p:cNvPr>
                <p:cNvPicPr/>
                <p:nvPr/>
              </p:nvPicPr>
              <p:blipFill>
                <a:blip r:embed="rId53"/>
                <a:stretch>
                  <a:fillRect/>
                </a:stretch>
              </p:blipFill>
              <p:spPr>
                <a:xfrm>
                  <a:off x="9466614" y="3365036"/>
                  <a:ext cx="3952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 name="Ink 3">
                  <a:extLst>
                    <a:ext uri="{FF2B5EF4-FFF2-40B4-BE49-F238E27FC236}">
                      <a16:creationId xmlns:a16="http://schemas.microsoft.com/office/drawing/2014/main" id="{B1369638-000D-D4E5-6622-B8D1687FE120}"/>
                    </a:ext>
                  </a:extLst>
                </p14:cNvPr>
                <p14:cNvContentPartPr/>
                <p14:nvPr/>
              </p14:nvContentPartPr>
              <p14:xfrm>
                <a:off x="9978534" y="3419036"/>
                <a:ext cx="215640" cy="321120"/>
              </p14:xfrm>
            </p:contentPart>
          </mc:Choice>
          <mc:Fallback xmlns="">
            <p:pic>
              <p:nvPicPr>
                <p:cNvPr id="4" name="Ink 3">
                  <a:extLst>
                    <a:ext uri="{FF2B5EF4-FFF2-40B4-BE49-F238E27FC236}">
                      <a16:creationId xmlns:a16="http://schemas.microsoft.com/office/drawing/2014/main" id="{B1369638-000D-D4E5-6622-B8D1687FE120}"/>
                    </a:ext>
                  </a:extLst>
                </p:cNvPr>
                <p:cNvPicPr/>
                <p:nvPr/>
              </p:nvPicPr>
              <p:blipFill>
                <a:blip r:embed="rId55"/>
                <a:stretch>
                  <a:fillRect/>
                </a:stretch>
              </p:blipFill>
              <p:spPr>
                <a:xfrm>
                  <a:off x="9969534" y="3410396"/>
                  <a:ext cx="23328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 name="Ink 4">
                  <a:extLst>
                    <a:ext uri="{FF2B5EF4-FFF2-40B4-BE49-F238E27FC236}">
                      <a16:creationId xmlns:a16="http://schemas.microsoft.com/office/drawing/2014/main" id="{E2D03DD8-3950-AE77-06FE-F1CF372A4FFB}"/>
                    </a:ext>
                  </a:extLst>
                </p14:cNvPr>
                <p14:cNvContentPartPr/>
                <p14:nvPr/>
              </p14:nvContentPartPr>
              <p14:xfrm>
                <a:off x="10012734" y="3557276"/>
                <a:ext cx="173160" cy="71280"/>
              </p14:xfrm>
            </p:contentPart>
          </mc:Choice>
          <mc:Fallback xmlns="">
            <p:pic>
              <p:nvPicPr>
                <p:cNvPr id="5" name="Ink 4">
                  <a:extLst>
                    <a:ext uri="{FF2B5EF4-FFF2-40B4-BE49-F238E27FC236}">
                      <a16:creationId xmlns:a16="http://schemas.microsoft.com/office/drawing/2014/main" id="{E2D03DD8-3950-AE77-06FE-F1CF372A4FFB}"/>
                    </a:ext>
                  </a:extLst>
                </p:cNvPr>
                <p:cNvPicPr/>
                <p:nvPr/>
              </p:nvPicPr>
              <p:blipFill>
                <a:blip r:embed="rId57"/>
                <a:stretch>
                  <a:fillRect/>
                </a:stretch>
              </p:blipFill>
              <p:spPr>
                <a:xfrm>
                  <a:off x="10004094" y="3548276"/>
                  <a:ext cx="1908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 name="Ink 5">
                  <a:extLst>
                    <a:ext uri="{FF2B5EF4-FFF2-40B4-BE49-F238E27FC236}">
                      <a16:creationId xmlns:a16="http://schemas.microsoft.com/office/drawing/2014/main" id="{8E18954E-E7FD-7605-B3FD-49704AC7D54A}"/>
                    </a:ext>
                  </a:extLst>
                </p14:cNvPr>
                <p14:cNvContentPartPr/>
                <p14:nvPr/>
              </p14:nvContentPartPr>
              <p14:xfrm>
                <a:off x="10383894" y="3320396"/>
                <a:ext cx="182160" cy="395280"/>
              </p14:xfrm>
            </p:contentPart>
          </mc:Choice>
          <mc:Fallback xmlns="">
            <p:pic>
              <p:nvPicPr>
                <p:cNvPr id="6" name="Ink 5">
                  <a:extLst>
                    <a:ext uri="{FF2B5EF4-FFF2-40B4-BE49-F238E27FC236}">
                      <a16:creationId xmlns:a16="http://schemas.microsoft.com/office/drawing/2014/main" id="{8E18954E-E7FD-7605-B3FD-49704AC7D54A}"/>
                    </a:ext>
                  </a:extLst>
                </p:cNvPr>
                <p:cNvPicPr/>
                <p:nvPr/>
              </p:nvPicPr>
              <p:blipFill>
                <a:blip r:embed="rId59"/>
                <a:stretch>
                  <a:fillRect/>
                </a:stretch>
              </p:blipFill>
              <p:spPr>
                <a:xfrm>
                  <a:off x="10374894" y="3311756"/>
                  <a:ext cx="19980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 name="Ink 6">
                  <a:extLst>
                    <a:ext uri="{FF2B5EF4-FFF2-40B4-BE49-F238E27FC236}">
                      <a16:creationId xmlns:a16="http://schemas.microsoft.com/office/drawing/2014/main" id="{FD73CCE5-1BED-EB68-5C2A-0371C7D92658}"/>
                    </a:ext>
                  </a:extLst>
                </p14:cNvPr>
                <p14:cNvContentPartPr/>
                <p14:nvPr/>
              </p14:nvContentPartPr>
              <p14:xfrm>
                <a:off x="9815814" y="3871556"/>
                <a:ext cx="408240" cy="455400"/>
              </p14:xfrm>
            </p:contentPart>
          </mc:Choice>
          <mc:Fallback xmlns="">
            <p:pic>
              <p:nvPicPr>
                <p:cNvPr id="7" name="Ink 6">
                  <a:extLst>
                    <a:ext uri="{FF2B5EF4-FFF2-40B4-BE49-F238E27FC236}">
                      <a16:creationId xmlns:a16="http://schemas.microsoft.com/office/drawing/2014/main" id="{FD73CCE5-1BED-EB68-5C2A-0371C7D92658}"/>
                    </a:ext>
                  </a:extLst>
                </p:cNvPr>
                <p:cNvPicPr/>
                <p:nvPr/>
              </p:nvPicPr>
              <p:blipFill>
                <a:blip r:embed="rId61"/>
                <a:stretch>
                  <a:fillRect/>
                </a:stretch>
              </p:blipFill>
              <p:spPr>
                <a:xfrm>
                  <a:off x="9807174" y="3862556"/>
                  <a:ext cx="42588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 name="Ink 7">
                  <a:extLst>
                    <a:ext uri="{FF2B5EF4-FFF2-40B4-BE49-F238E27FC236}">
                      <a16:creationId xmlns:a16="http://schemas.microsoft.com/office/drawing/2014/main" id="{54829C39-EC2C-876D-3D2B-F8B4A8E71A8B}"/>
                    </a:ext>
                  </a:extLst>
                </p14:cNvPr>
                <p14:cNvContentPartPr/>
                <p14:nvPr/>
              </p14:nvContentPartPr>
              <p14:xfrm>
                <a:off x="10324134" y="4059476"/>
                <a:ext cx="168840" cy="199800"/>
              </p14:xfrm>
            </p:contentPart>
          </mc:Choice>
          <mc:Fallback xmlns="">
            <p:pic>
              <p:nvPicPr>
                <p:cNvPr id="8" name="Ink 7">
                  <a:extLst>
                    <a:ext uri="{FF2B5EF4-FFF2-40B4-BE49-F238E27FC236}">
                      <a16:creationId xmlns:a16="http://schemas.microsoft.com/office/drawing/2014/main" id="{54829C39-EC2C-876D-3D2B-F8B4A8E71A8B}"/>
                    </a:ext>
                  </a:extLst>
                </p:cNvPr>
                <p:cNvPicPr/>
                <p:nvPr/>
              </p:nvPicPr>
              <p:blipFill>
                <a:blip r:embed="rId63"/>
                <a:stretch>
                  <a:fillRect/>
                </a:stretch>
              </p:blipFill>
              <p:spPr>
                <a:xfrm>
                  <a:off x="10315134" y="4050836"/>
                  <a:ext cx="18648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 name="Ink 8">
                  <a:extLst>
                    <a:ext uri="{FF2B5EF4-FFF2-40B4-BE49-F238E27FC236}">
                      <a16:creationId xmlns:a16="http://schemas.microsoft.com/office/drawing/2014/main" id="{80926A92-25AE-9902-EC12-421C85670E41}"/>
                    </a:ext>
                  </a:extLst>
                </p14:cNvPr>
                <p14:cNvContentPartPr/>
                <p14:nvPr/>
              </p14:nvContentPartPr>
              <p14:xfrm>
                <a:off x="10598814" y="3964076"/>
                <a:ext cx="30960" cy="206640"/>
              </p14:xfrm>
            </p:contentPart>
          </mc:Choice>
          <mc:Fallback xmlns="">
            <p:pic>
              <p:nvPicPr>
                <p:cNvPr id="9" name="Ink 8">
                  <a:extLst>
                    <a:ext uri="{FF2B5EF4-FFF2-40B4-BE49-F238E27FC236}">
                      <a16:creationId xmlns:a16="http://schemas.microsoft.com/office/drawing/2014/main" id="{80926A92-25AE-9902-EC12-421C85670E41}"/>
                    </a:ext>
                  </a:extLst>
                </p:cNvPr>
                <p:cNvPicPr/>
                <p:nvPr/>
              </p:nvPicPr>
              <p:blipFill>
                <a:blip r:embed="rId65"/>
                <a:stretch>
                  <a:fillRect/>
                </a:stretch>
              </p:blipFill>
              <p:spPr>
                <a:xfrm>
                  <a:off x="10590174" y="3955076"/>
                  <a:ext cx="486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 name="Ink 9">
                  <a:extLst>
                    <a:ext uri="{FF2B5EF4-FFF2-40B4-BE49-F238E27FC236}">
                      <a16:creationId xmlns:a16="http://schemas.microsoft.com/office/drawing/2014/main" id="{79082FCE-2A85-BE97-3A52-7A48923C17CE}"/>
                    </a:ext>
                  </a:extLst>
                </p14:cNvPr>
                <p14:cNvContentPartPr/>
                <p14:nvPr/>
              </p14:nvContentPartPr>
              <p14:xfrm>
                <a:off x="10695294" y="3967676"/>
                <a:ext cx="326880" cy="276120"/>
              </p14:xfrm>
            </p:contentPart>
          </mc:Choice>
          <mc:Fallback xmlns="">
            <p:pic>
              <p:nvPicPr>
                <p:cNvPr id="10" name="Ink 9">
                  <a:extLst>
                    <a:ext uri="{FF2B5EF4-FFF2-40B4-BE49-F238E27FC236}">
                      <a16:creationId xmlns:a16="http://schemas.microsoft.com/office/drawing/2014/main" id="{79082FCE-2A85-BE97-3A52-7A48923C17CE}"/>
                    </a:ext>
                  </a:extLst>
                </p:cNvPr>
                <p:cNvPicPr/>
                <p:nvPr/>
              </p:nvPicPr>
              <p:blipFill>
                <a:blip r:embed="rId67"/>
                <a:stretch>
                  <a:fillRect/>
                </a:stretch>
              </p:blipFill>
              <p:spPr>
                <a:xfrm>
                  <a:off x="10686294" y="3958676"/>
                  <a:ext cx="34452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1" name="Ink 10">
                  <a:extLst>
                    <a:ext uri="{FF2B5EF4-FFF2-40B4-BE49-F238E27FC236}">
                      <a16:creationId xmlns:a16="http://schemas.microsoft.com/office/drawing/2014/main" id="{C3A34A41-E829-3616-1BDA-A7F15646FEA6}"/>
                    </a:ext>
                  </a:extLst>
                </p14:cNvPr>
                <p14:cNvContentPartPr/>
                <p14:nvPr/>
              </p14:nvContentPartPr>
              <p14:xfrm>
                <a:off x="10972854" y="4047956"/>
                <a:ext cx="227160" cy="150840"/>
              </p14:xfrm>
            </p:contentPart>
          </mc:Choice>
          <mc:Fallback xmlns="">
            <p:pic>
              <p:nvPicPr>
                <p:cNvPr id="11" name="Ink 10">
                  <a:extLst>
                    <a:ext uri="{FF2B5EF4-FFF2-40B4-BE49-F238E27FC236}">
                      <a16:creationId xmlns:a16="http://schemas.microsoft.com/office/drawing/2014/main" id="{C3A34A41-E829-3616-1BDA-A7F15646FEA6}"/>
                    </a:ext>
                  </a:extLst>
                </p:cNvPr>
                <p:cNvPicPr/>
                <p:nvPr/>
              </p:nvPicPr>
              <p:blipFill>
                <a:blip r:embed="rId69"/>
                <a:stretch>
                  <a:fillRect/>
                </a:stretch>
              </p:blipFill>
              <p:spPr>
                <a:xfrm>
                  <a:off x="10963854" y="4039316"/>
                  <a:ext cx="2448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 name="Ink 11">
                  <a:extLst>
                    <a:ext uri="{FF2B5EF4-FFF2-40B4-BE49-F238E27FC236}">
                      <a16:creationId xmlns:a16="http://schemas.microsoft.com/office/drawing/2014/main" id="{A8B3D6CA-C77A-8267-3F0F-57C12D1ACD21}"/>
                    </a:ext>
                  </a:extLst>
                </p14:cNvPr>
                <p14:cNvContentPartPr/>
                <p14:nvPr/>
              </p14:nvContentPartPr>
              <p14:xfrm>
                <a:off x="11263734" y="3926636"/>
                <a:ext cx="4320" cy="16200"/>
              </p14:xfrm>
            </p:contentPart>
          </mc:Choice>
          <mc:Fallback xmlns="">
            <p:pic>
              <p:nvPicPr>
                <p:cNvPr id="12" name="Ink 11">
                  <a:extLst>
                    <a:ext uri="{FF2B5EF4-FFF2-40B4-BE49-F238E27FC236}">
                      <a16:creationId xmlns:a16="http://schemas.microsoft.com/office/drawing/2014/main" id="{A8B3D6CA-C77A-8267-3F0F-57C12D1ACD21}"/>
                    </a:ext>
                  </a:extLst>
                </p:cNvPr>
                <p:cNvPicPr/>
                <p:nvPr/>
              </p:nvPicPr>
              <p:blipFill>
                <a:blip r:embed="rId71"/>
                <a:stretch>
                  <a:fillRect/>
                </a:stretch>
              </p:blipFill>
              <p:spPr>
                <a:xfrm>
                  <a:off x="11255094" y="3917996"/>
                  <a:ext cx="21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3" name="Ink 12">
                  <a:extLst>
                    <a:ext uri="{FF2B5EF4-FFF2-40B4-BE49-F238E27FC236}">
                      <a16:creationId xmlns:a16="http://schemas.microsoft.com/office/drawing/2014/main" id="{8CFD9DD6-B1C8-CA21-F436-E716E84A1C40}"/>
                    </a:ext>
                  </a:extLst>
                </p14:cNvPr>
                <p14:cNvContentPartPr/>
                <p14:nvPr/>
              </p14:nvContentPartPr>
              <p14:xfrm>
                <a:off x="11328534" y="3951836"/>
                <a:ext cx="672840" cy="245160"/>
              </p14:xfrm>
            </p:contentPart>
          </mc:Choice>
          <mc:Fallback xmlns="">
            <p:pic>
              <p:nvPicPr>
                <p:cNvPr id="13" name="Ink 12">
                  <a:extLst>
                    <a:ext uri="{FF2B5EF4-FFF2-40B4-BE49-F238E27FC236}">
                      <a16:creationId xmlns:a16="http://schemas.microsoft.com/office/drawing/2014/main" id="{8CFD9DD6-B1C8-CA21-F436-E716E84A1C40}"/>
                    </a:ext>
                  </a:extLst>
                </p:cNvPr>
                <p:cNvPicPr/>
                <p:nvPr/>
              </p:nvPicPr>
              <p:blipFill>
                <a:blip r:embed="rId73"/>
                <a:stretch>
                  <a:fillRect/>
                </a:stretch>
              </p:blipFill>
              <p:spPr>
                <a:xfrm>
                  <a:off x="11319894" y="3942836"/>
                  <a:ext cx="6904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4" name="Ink 13">
                  <a:extLst>
                    <a:ext uri="{FF2B5EF4-FFF2-40B4-BE49-F238E27FC236}">
                      <a16:creationId xmlns:a16="http://schemas.microsoft.com/office/drawing/2014/main" id="{290D6C15-C797-5A8B-BE64-C05A0C157BC3}"/>
                    </a:ext>
                  </a:extLst>
                </p14:cNvPr>
                <p14:cNvContentPartPr/>
                <p14:nvPr/>
              </p14:nvContentPartPr>
              <p14:xfrm>
                <a:off x="9636174" y="4436396"/>
                <a:ext cx="214920" cy="363600"/>
              </p14:xfrm>
            </p:contentPart>
          </mc:Choice>
          <mc:Fallback xmlns="">
            <p:pic>
              <p:nvPicPr>
                <p:cNvPr id="14" name="Ink 13">
                  <a:extLst>
                    <a:ext uri="{FF2B5EF4-FFF2-40B4-BE49-F238E27FC236}">
                      <a16:creationId xmlns:a16="http://schemas.microsoft.com/office/drawing/2014/main" id="{290D6C15-C797-5A8B-BE64-C05A0C157BC3}"/>
                    </a:ext>
                  </a:extLst>
                </p:cNvPr>
                <p:cNvPicPr/>
                <p:nvPr/>
              </p:nvPicPr>
              <p:blipFill>
                <a:blip r:embed="rId75"/>
                <a:stretch>
                  <a:fillRect/>
                </a:stretch>
              </p:blipFill>
              <p:spPr>
                <a:xfrm>
                  <a:off x="9627534" y="4427396"/>
                  <a:ext cx="23256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5" name="Ink 14">
                  <a:extLst>
                    <a:ext uri="{FF2B5EF4-FFF2-40B4-BE49-F238E27FC236}">
                      <a16:creationId xmlns:a16="http://schemas.microsoft.com/office/drawing/2014/main" id="{EC5EF866-87CC-F6CB-9F3A-620B1103A017}"/>
                    </a:ext>
                  </a:extLst>
                </p14:cNvPr>
                <p14:cNvContentPartPr/>
                <p14:nvPr/>
              </p14:nvContentPartPr>
              <p14:xfrm>
                <a:off x="10008414" y="4502996"/>
                <a:ext cx="56160" cy="335160"/>
              </p14:xfrm>
            </p:contentPart>
          </mc:Choice>
          <mc:Fallback xmlns="">
            <p:pic>
              <p:nvPicPr>
                <p:cNvPr id="15" name="Ink 14">
                  <a:extLst>
                    <a:ext uri="{FF2B5EF4-FFF2-40B4-BE49-F238E27FC236}">
                      <a16:creationId xmlns:a16="http://schemas.microsoft.com/office/drawing/2014/main" id="{EC5EF866-87CC-F6CB-9F3A-620B1103A017}"/>
                    </a:ext>
                  </a:extLst>
                </p:cNvPr>
                <p:cNvPicPr/>
                <p:nvPr/>
              </p:nvPicPr>
              <p:blipFill>
                <a:blip r:embed="rId77"/>
                <a:stretch>
                  <a:fillRect/>
                </a:stretch>
              </p:blipFill>
              <p:spPr>
                <a:xfrm>
                  <a:off x="9999414" y="4494356"/>
                  <a:ext cx="7380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6" name="Ink 15">
                  <a:extLst>
                    <a:ext uri="{FF2B5EF4-FFF2-40B4-BE49-F238E27FC236}">
                      <a16:creationId xmlns:a16="http://schemas.microsoft.com/office/drawing/2014/main" id="{B34B92FC-2794-36B1-C2A2-7AAE3EDD02F4}"/>
                    </a:ext>
                  </a:extLst>
                </p14:cNvPr>
                <p14:cNvContentPartPr/>
                <p14:nvPr/>
              </p14:nvContentPartPr>
              <p14:xfrm>
                <a:off x="10213254" y="4559876"/>
                <a:ext cx="32040" cy="203400"/>
              </p14:xfrm>
            </p:contentPart>
          </mc:Choice>
          <mc:Fallback xmlns="">
            <p:pic>
              <p:nvPicPr>
                <p:cNvPr id="16" name="Ink 15">
                  <a:extLst>
                    <a:ext uri="{FF2B5EF4-FFF2-40B4-BE49-F238E27FC236}">
                      <a16:creationId xmlns:a16="http://schemas.microsoft.com/office/drawing/2014/main" id="{B34B92FC-2794-36B1-C2A2-7AAE3EDD02F4}"/>
                    </a:ext>
                  </a:extLst>
                </p:cNvPr>
                <p:cNvPicPr/>
                <p:nvPr/>
              </p:nvPicPr>
              <p:blipFill>
                <a:blip r:embed="rId79"/>
                <a:stretch>
                  <a:fillRect/>
                </a:stretch>
              </p:blipFill>
              <p:spPr>
                <a:xfrm>
                  <a:off x="10204254" y="4551236"/>
                  <a:ext cx="496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7" name="Ink 16">
                  <a:extLst>
                    <a:ext uri="{FF2B5EF4-FFF2-40B4-BE49-F238E27FC236}">
                      <a16:creationId xmlns:a16="http://schemas.microsoft.com/office/drawing/2014/main" id="{A271667F-4BE0-A1DA-476B-00C998656CEC}"/>
                    </a:ext>
                  </a:extLst>
                </p14:cNvPr>
                <p14:cNvContentPartPr/>
                <p14:nvPr/>
              </p14:nvContentPartPr>
              <p14:xfrm>
                <a:off x="10048734" y="4506596"/>
                <a:ext cx="412920" cy="246960"/>
              </p14:xfrm>
            </p:contentPart>
          </mc:Choice>
          <mc:Fallback xmlns="">
            <p:pic>
              <p:nvPicPr>
                <p:cNvPr id="17" name="Ink 16">
                  <a:extLst>
                    <a:ext uri="{FF2B5EF4-FFF2-40B4-BE49-F238E27FC236}">
                      <a16:creationId xmlns:a16="http://schemas.microsoft.com/office/drawing/2014/main" id="{A271667F-4BE0-A1DA-476B-00C998656CEC}"/>
                    </a:ext>
                  </a:extLst>
                </p:cNvPr>
                <p:cNvPicPr/>
                <p:nvPr/>
              </p:nvPicPr>
              <p:blipFill>
                <a:blip r:embed="rId81"/>
                <a:stretch>
                  <a:fillRect/>
                </a:stretch>
              </p:blipFill>
              <p:spPr>
                <a:xfrm>
                  <a:off x="10039734" y="4497596"/>
                  <a:ext cx="4305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8" name="Ink 17">
                  <a:extLst>
                    <a:ext uri="{FF2B5EF4-FFF2-40B4-BE49-F238E27FC236}">
                      <a16:creationId xmlns:a16="http://schemas.microsoft.com/office/drawing/2014/main" id="{DC3A56C8-2EE0-223C-3CBE-F479D39A5AC0}"/>
                    </a:ext>
                  </a:extLst>
                </p14:cNvPr>
                <p14:cNvContentPartPr/>
                <p14:nvPr/>
              </p14:nvContentPartPr>
              <p14:xfrm>
                <a:off x="10382814" y="4506236"/>
                <a:ext cx="217080" cy="202320"/>
              </p14:xfrm>
            </p:contentPart>
          </mc:Choice>
          <mc:Fallback xmlns="">
            <p:pic>
              <p:nvPicPr>
                <p:cNvPr id="18" name="Ink 17">
                  <a:extLst>
                    <a:ext uri="{FF2B5EF4-FFF2-40B4-BE49-F238E27FC236}">
                      <a16:creationId xmlns:a16="http://schemas.microsoft.com/office/drawing/2014/main" id="{DC3A56C8-2EE0-223C-3CBE-F479D39A5AC0}"/>
                    </a:ext>
                  </a:extLst>
                </p:cNvPr>
                <p:cNvPicPr/>
                <p:nvPr/>
              </p:nvPicPr>
              <p:blipFill>
                <a:blip r:embed="rId83"/>
                <a:stretch>
                  <a:fillRect/>
                </a:stretch>
              </p:blipFill>
              <p:spPr>
                <a:xfrm>
                  <a:off x="10374174" y="4497596"/>
                  <a:ext cx="2347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9" name="Ink 18">
                  <a:extLst>
                    <a:ext uri="{FF2B5EF4-FFF2-40B4-BE49-F238E27FC236}">
                      <a16:creationId xmlns:a16="http://schemas.microsoft.com/office/drawing/2014/main" id="{195B2C0A-BE96-7242-B9E9-FFAC56697545}"/>
                    </a:ext>
                  </a:extLst>
                </p14:cNvPr>
                <p14:cNvContentPartPr/>
                <p14:nvPr/>
              </p14:nvContentPartPr>
              <p14:xfrm>
                <a:off x="10669734" y="4474916"/>
                <a:ext cx="225360" cy="275760"/>
              </p14:xfrm>
            </p:contentPart>
          </mc:Choice>
          <mc:Fallback xmlns="">
            <p:pic>
              <p:nvPicPr>
                <p:cNvPr id="19" name="Ink 18">
                  <a:extLst>
                    <a:ext uri="{FF2B5EF4-FFF2-40B4-BE49-F238E27FC236}">
                      <a16:creationId xmlns:a16="http://schemas.microsoft.com/office/drawing/2014/main" id="{195B2C0A-BE96-7242-B9E9-FFAC56697545}"/>
                    </a:ext>
                  </a:extLst>
                </p:cNvPr>
                <p:cNvPicPr/>
                <p:nvPr/>
              </p:nvPicPr>
              <p:blipFill>
                <a:blip r:embed="rId85"/>
                <a:stretch>
                  <a:fillRect/>
                </a:stretch>
              </p:blipFill>
              <p:spPr>
                <a:xfrm>
                  <a:off x="10661094" y="4465916"/>
                  <a:ext cx="24300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0" name="Ink 19">
                  <a:extLst>
                    <a:ext uri="{FF2B5EF4-FFF2-40B4-BE49-F238E27FC236}">
                      <a16:creationId xmlns:a16="http://schemas.microsoft.com/office/drawing/2014/main" id="{ED3B8A8E-E53C-C39B-394E-858B6FDB629C}"/>
                    </a:ext>
                  </a:extLst>
                </p14:cNvPr>
                <p14:cNvContentPartPr/>
                <p14:nvPr/>
              </p14:nvContentPartPr>
              <p14:xfrm>
                <a:off x="10753974" y="4624676"/>
                <a:ext cx="105840" cy="36000"/>
              </p14:xfrm>
            </p:contentPart>
          </mc:Choice>
          <mc:Fallback xmlns="">
            <p:pic>
              <p:nvPicPr>
                <p:cNvPr id="20" name="Ink 19">
                  <a:extLst>
                    <a:ext uri="{FF2B5EF4-FFF2-40B4-BE49-F238E27FC236}">
                      <a16:creationId xmlns:a16="http://schemas.microsoft.com/office/drawing/2014/main" id="{ED3B8A8E-E53C-C39B-394E-858B6FDB629C}"/>
                    </a:ext>
                  </a:extLst>
                </p:cNvPr>
                <p:cNvPicPr/>
                <p:nvPr/>
              </p:nvPicPr>
              <p:blipFill>
                <a:blip r:embed="rId87"/>
                <a:stretch>
                  <a:fillRect/>
                </a:stretch>
              </p:blipFill>
              <p:spPr>
                <a:xfrm>
                  <a:off x="10745334" y="4615676"/>
                  <a:ext cx="1234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1" name="Ink 20">
                  <a:extLst>
                    <a:ext uri="{FF2B5EF4-FFF2-40B4-BE49-F238E27FC236}">
                      <a16:creationId xmlns:a16="http://schemas.microsoft.com/office/drawing/2014/main" id="{F5504DFF-BB1C-527C-9D63-E3D84EF929C0}"/>
                    </a:ext>
                  </a:extLst>
                </p14:cNvPr>
                <p14:cNvContentPartPr/>
                <p14:nvPr/>
              </p14:nvContentPartPr>
              <p14:xfrm>
                <a:off x="10941174" y="4502636"/>
                <a:ext cx="72000" cy="207720"/>
              </p14:xfrm>
            </p:contentPart>
          </mc:Choice>
          <mc:Fallback xmlns="">
            <p:pic>
              <p:nvPicPr>
                <p:cNvPr id="21" name="Ink 20">
                  <a:extLst>
                    <a:ext uri="{FF2B5EF4-FFF2-40B4-BE49-F238E27FC236}">
                      <a16:creationId xmlns:a16="http://schemas.microsoft.com/office/drawing/2014/main" id="{F5504DFF-BB1C-527C-9D63-E3D84EF929C0}"/>
                    </a:ext>
                  </a:extLst>
                </p:cNvPr>
                <p:cNvPicPr/>
                <p:nvPr/>
              </p:nvPicPr>
              <p:blipFill>
                <a:blip r:embed="rId89"/>
                <a:stretch>
                  <a:fillRect/>
                </a:stretch>
              </p:blipFill>
              <p:spPr>
                <a:xfrm>
                  <a:off x="10932174" y="4493636"/>
                  <a:ext cx="896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2" name="Ink 21">
                  <a:extLst>
                    <a:ext uri="{FF2B5EF4-FFF2-40B4-BE49-F238E27FC236}">
                      <a16:creationId xmlns:a16="http://schemas.microsoft.com/office/drawing/2014/main" id="{846A6B92-C46B-4B28-0F00-90C860AC608B}"/>
                    </a:ext>
                  </a:extLst>
                </p14:cNvPr>
                <p14:cNvContentPartPr/>
                <p14:nvPr/>
              </p14:nvContentPartPr>
              <p14:xfrm>
                <a:off x="10972854" y="4442156"/>
                <a:ext cx="241920" cy="237960"/>
              </p14:xfrm>
            </p:contentPart>
          </mc:Choice>
          <mc:Fallback xmlns="">
            <p:pic>
              <p:nvPicPr>
                <p:cNvPr id="22" name="Ink 21">
                  <a:extLst>
                    <a:ext uri="{FF2B5EF4-FFF2-40B4-BE49-F238E27FC236}">
                      <a16:creationId xmlns:a16="http://schemas.microsoft.com/office/drawing/2014/main" id="{846A6B92-C46B-4B28-0F00-90C860AC608B}"/>
                    </a:ext>
                  </a:extLst>
                </p:cNvPr>
                <p:cNvPicPr/>
                <p:nvPr/>
              </p:nvPicPr>
              <p:blipFill>
                <a:blip r:embed="rId91"/>
                <a:stretch>
                  <a:fillRect/>
                </a:stretch>
              </p:blipFill>
              <p:spPr>
                <a:xfrm>
                  <a:off x="10963854" y="4433516"/>
                  <a:ext cx="2595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3" name="Ink 22">
                  <a:extLst>
                    <a:ext uri="{FF2B5EF4-FFF2-40B4-BE49-F238E27FC236}">
                      <a16:creationId xmlns:a16="http://schemas.microsoft.com/office/drawing/2014/main" id="{1C7651DF-826F-8B69-B2F0-F9F7C88EF21A}"/>
                    </a:ext>
                  </a:extLst>
                </p14:cNvPr>
                <p14:cNvContentPartPr/>
                <p14:nvPr/>
              </p14:nvContentPartPr>
              <p14:xfrm>
                <a:off x="11257254" y="4418756"/>
                <a:ext cx="294120" cy="284760"/>
              </p14:xfrm>
            </p:contentPart>
          </mc:Choice>
          <mc:Fallback xmlns="">
            <p:pic>
              <p:nvPicPr>
                <p:cNvPr id="23" name="Ink 22">
                  <a:extLst>
                    <a:ext uri="{FF2B5EF4-FFF2-40B4-BE49-F238E27FC236}">
                      <a16:creationId xmlns:a16="http://schemas.microsoft.com/office/drawing/2014/main" id="{1C7651DF-826F-8B69-B2F0-F9F7C88EF21A}"/>
                    </a:ext>
                  </a:extLst>
                </p:cNvPr>
                <p:cNvPicPr/>
                <p:nvPr/>
              </p:nvPicPr>
              <p:blipFill>
                <a:blip r:embed="rId93"/>
                <a:stretch>
                  <a:fillRect/>
                </a:stretch>
              </p:blipFill>
              <p:spPr>
                <a:xfrm>
                  <a:off x="11248254" y="4410116"/>
                  <a:ext cx="311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6" name="Ink 25">
                  <a:extLst>
                    <a:ext uri="{FF2B5EF4-FFF2-40B4-BE49-F238E27FC236}">
                      <a16:creationId xmlns:a16="http://schemas.microsoft.com/office/drawing/2014/main" id="{7B657A7B-A279-F471-CC0A-EC0BDCC18A6F}"/>
                    </a:ext>
                  </a:extLst>
                </p14:cNvPr>
                <p14:cNvContentPartPr/>
                <p14:nvPr/>
              </p14:nvContentPartPr>
              <p14:xfrm>
                <a:off x="9759654" y="4976756"/>
                <a:ext cx="264960" cy="293040"/>
              </p14:xfrm>
            </p:contentPart>
          </mc:Choice>
          <mc:Fallback xmlns="">
            <p:pic>
              <p:nvPicPr>
                <p:cNvPr id="26" name="Ink 25">
                  <a:extLst>
                    <a:ext uri="{FF2B5EF4-FFF2-40B4-BE49-F238E27FC236}">
                      <a16:creationId xmlns:a16="http://schemas.microsoft.com/office/drawing/2014/main" id="{7B657A7B-A279-F471-CC0A-EC0BDCC18A6F}"/>
                    </a:ext>
                  </a:extLst>
                </p:cNvPr>
                <p:cNvPicPr/>
                <p:nvPr/>
              </p:nvPicPr>
              <p:blipFill>
                <a:blip r:embed="rId95"/>
                <a:stretch>
                  <a:fillRect/>
                </a:stretch>
              </p:blipFill>
              <p:spPr>
                <a:xfrm>
                  <a:off x="9750654" y="4968116"/>
                  <a:ext cx="28260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7" name="Ink 26">
                  <a:extLst>
                    <a:ext uri="{FF2B5EF4-FFF2-40B4-BE49-F238E27FC236}">
                      <a16:creationId xmlns:a16="http://schemas.microsoft.com/office/drawing/2014/main" id="{82A73A8A-815C-8F91-B2ED-7800511BDE6F}"/>
                    </a:ext>
                  </a:extLst>
                </p14:cNvPr>
                <p14:cNvContentPartPr/>
                <p14:nvPr/>
              </p14:nvContentPartPr>
              <p14:xfrm>
                <a:off x="9873774" y="5118956"/>
                <a:ext cx="131400" cy="23760"/>
              </p14:xfrm>
            </p:contentPart>
          </mc:Choice>
          <mc:Fallback xmlns="">
            <p:pic>
              <p:nvPicPr>
                <p:cNvPr id="27" name="Ink 26">
                  <a:extLst>
                    <a:ext uri="{FF2B5EF4-FFF2-40B4-BE49-F238E27FC236}">
                      <a16:creationId xmlns:a16="http://schemas.microsoft.com/office/drawing/2014/main" id="{82A73A8A-815C-8F91-B2ED-7800511BDE6F}"/>
                    </a:ext>
                  </a:extLst>
                </p:cNvPr>
                <p:cNvPicPr/>
                <p:nvPr/>
              </p:nvPicPr>
              <p:blipFill>
                <a:blip r:embed="rId97"/>
                <a:stretch>
                  <a:fillRect/>
                </a:stretch>
              </p:blipFill>
              <p:spPr>
                <a:xfrm>
                  <a:off x="9865134" y="5109956"/>
                  <a:ext cx="1490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8" name="Ink 27">
                  <a:extLst>
                    <a:ext uri="{FF2B5EF4-FFF2-40B4-BE49-F238E27FC236}">
                      <a16:creationId xmlns:a16="http://schemas.microsoft.com/office/drawing/2014/main" id="{800CCD56-294C-F464-48E8-E25B85FF4B7F}"/>
                    </a:ext>
                  </a:extLst>
                </p14:cNvPr>
                <p14:cNvContentPartPr/>
                <p14:nvPr/>
              </p14:nvContentPartPr>
              <p14:xfrm>
                <a:off x="10105614" y="5013836"/>
                <a:ext cx="183600" cy="197280"/>
              </p14:xfrm>
            </p:contentPart>
          </mc:Choice>
          <mc:Fallback xmlns="">
            <p:pic>
              <p:nvPicPr>
                <p:cNvPr id="28" name="Ink 27">
                  <a:extLst>
                    <a:ext uri="{FF2B5EF4-FFF2-40B4-BE49-F238E27FC236}">
                      <a16:creationId xmlns:a16="http://schemas.microsoft.com/office/drawing/2014/main" id="{800CCD56-294C-F464-48E8-E25B85FF4B7F}"/>
                    </a:ext>
                  </a:extLst>
                </p:cNvPr>
                <p:cNvPicPr/>
                <p:nvPr/>
              </p:nvPicPr>
              <p:blipFill>
                <a:blip r:embed="rId99"/>
                <a:stretch>
                  <a:fillRect/>
                </a:stretch>
              </p:blipFill>
              <p:spPr>
                <a:xfrm>
                  <a:off x="10096974" y="5004836"/>
                  <a:ext cx="2012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9" name="Ink 28">
                  <a:extLst>
                    <a:ext uri="{FF2B5EF4-FFF2-40B4-BE49-F238E27FC236}">
                      <a16:creationId xmlns:a16="http://schemas.microsoft.com/office/drawing/2014/main" id="{19F7BC5E-E1E0-4DE6-E2C3-ABDCBA21CFED}"/>
                    </a:ext>
                  </a:extLst>
                </p14:cNvPr>
                <p14:cNvContentPartPr/>
                <p14:nvPr/>
              </p14:nvContentPartPr>
              <p14:xfrm>
                <a:off x="10361574" y="5013116"/>
                <a:ext cx="161640" cy="199440"/>
              </p14:xfrm>
            </p:contentPart>
          </mc:Choice>
          <mc:Fallback xmlns="">
            <p:pic>
              <p:nvPicPr>
                <p:cNvPr id="29" name="Ink 28">
                  <a:extLst>
                    <a:ext uri="{FF2B5EF4-FFF2-40B4-BE49-F238E27FC236}">
                      <a16:creationId xmlns:a16="http://schemas.microsoft.com/office/drawing/2014/main" id="{19F7BC5E-E1E0-4DE6-E2C3-ABDCBA21CFED}"/>
                    </a:ext>
                  </a:extLst>
                </p:cNvPr>
                <p:cNvPicPr/>
                <p:nvPr/>
              </p:nvPicPr>
              <p:blipFill>
                <a:blip r:embed="rId101"/>
                <a:stretch>
                  <a:fillRect/>
                </a:stretch>
              </p:blipFill>
              <p:spPr>
                <a:xfrm>
                  <a:off x="10352934" y="5004476"/>
                  <a:ext cx="1792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0" name="Ink 29">
                  <a:extLst>
                    <a:ext uri="{FF2B5EF4-FFF2-40B4-BE49-F238E27FC236}">
                      <a16:creationId xmlns:a16="http://schemas.microsoft.com/office/drawing/2014/main" id="{87E53EF4-EFAD-D476-1E29-B1B6664C374C}"/>
                    </a:ext>
                  </a:extLst>
                </p14:cNvPr>
                <p14:cNvContentPartPr/>
                <p14:nvPr/>
              </p14:nvContentPartPr>
              <p14:xfrm>
                <a:off x="10676574" y="5240276"/>
                <a:ext cx="40680" cy="67320"/>
              </p14:xfrm>
            </p:contentPart>
          </mc:Choice>
          <mc:Fallback xmlns="">
            <p:pic>
              <p:nvPicPr>
                <p:cNvPr id="30" name="Ink 29">
                  <a:extLst>
                    <a:ext uri="{FF2B5EF4-FFF2-40B4-BE49-F238E27FC236}">
                      <a16:creationId xmlns:a16="http://schemas.microsoft.com/office/drawing/2014/main" id="{87E53EF4-EFAD-D476-1E29-B1B6664C374C}"/>
                    </a:ext>
                  </a:extLst>
                </p:cNvPr>
                <p:cNvPicPr/>
                <p:nvPr/>
              </p:nvPicPr>
              <p:blipFill>
                <a:blip r:embed="rId103"/>
                <a:stretch>
                  <a:fillRect/>
                </a:stretch>
              </p:blipFill>
              <p:spPr>
                <a:xfrm>
                  <a:off x="10667574" y="5231636"/>
                  <a:ext cx="583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1" name="Ink 30">
                  <a:extLst>
                    <a:ext uri="{FF2B5EF4-FFF2-40B4-BE49-F238E27FC236}">
                      <a16:creationId xmlns:a16="http://schemas.microsoft.com/office/drawing/2014/main" id="{9E544952-2BC5-222C-A214-6D488A13A303}"/>
                    </a:ext>
                  </a:extLst>
                </p14:cNvPr>
                <p14:cNvContentPartPr/>
                <p14:nvPr/>
              </p14:nvContentPartPr>
              <p14:xfrm>
                <a:off x="10956294" y="4893956"/>
                <a:ext cx="307080" cy="308160"/>
              </p14:xfrm>
            </p:contentPart>
          </mc:Choice>
          <mc:Fallback xmlns="">
            <p:pic>
              <p:nvPicPr>
                <p:cNvPr id="31" name="Ink 30">
                  <a:extLst>
                    <a:ext uri="{FF2B5EF4-FFF2-40B4-BE49-F238E27FC236}">
                      <a16:creationId xmlns:a16="http://schemas.microsoft.com/office/drawing/2014/main" id="{9E544952-2BC5-222C-A214-6D488A13A303}"/>
                    </a:ext>
                  </a:extLst>
                </p:cNvPr>
                <p:cNvPicPr/>
                <p:nvPr/>
              </p:nvPicPr>
              <p:blipFill>
                <a:blip r:embed="rId105"/>
                <a:stretch>
                  <a:fillRect/>
                </a:stretch>
              </p:blipFill>
              <p:spPr>
                <a:xfrm>
                  <a:off x="10947654" y="4884956"/>
                  <a:ext cx="32472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2" name="Ink 31">
                  <a:extLst>
                    <a:ext uri="{FF2B5EF4-FFF2-40B4-BE49-F238E27FC236}">
                      <a16:creationId xmlns:a16="http://schemas.microsoft.com/office/drawing/2014/main" id="{5D26F2D6-870D-E827-F9B3-AF2EC3EF3CAF}"/>
                    </a:ext>
                  </a:extLst>
                </p14:cNvPr>
                <p14:cNvContentPartPr/>
                <p14:nvPr/>
              </p14:nvContentPartPr>
              <p14:xfrm>
                <a:off x="11267694" y="4882796"/>
                <a:ext cx="410400" cy="273960"/>
              </p14:xfrm>
            </p:contentPart>
          </mc:Choice>
          <mc:Fallback xmlns="">
            <p:pic>
              <p:nvPicPr>
                <p:cNvPr id="32" name="Ink 31">
                  <a:extLst>
                    <a:ext uri="{FF2B5EF4-FFF2-40B4-BE49-F238E27FC236}">
                      <a16:creationId xmlns:a16="http://schemas.microsoft.com/office/drawing/2014/main" id="{5D26F2D6-870D-E827-F9B3-AF2EC3EF3CAF}"/>
                    </a:ext>
                  </a:extLst>
                </p:cNvPr>
                <p:cNvPicPr/>
                <p:nvPr/>
              </p:nvPicPr>
              <p:blipFill>
                <a:blip r:embed="rId107"/>
                <a:stretch>
                  <a:fillRect/>
                </a:stretch>
              </p:blipFill>
              <p:spPr>
                <a:xfrm>
                  <a:off x="11259054" y="4874156"/>
                  <a:ext cx="42804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5" name="Ink 34">
                  <a:extLst>
                    <a:ext uri="{FF2B5EF4-FFF2-40B4-BE49-F238E27FC236}">
                      <a16:creationId xmlns:a16="http://schemas.microsoft.com/office/drawing/2014/main" id="{B5BD0C56-0951-57B7-6B27-9F7C22D9BCEE}"/>
                    </a:ext>
                  </a:extLst>
                </p14:cNvPr>
                <p14:cNvContentPartPr/>
                <p14:nvPr/>
              </p14:nvContentPartPr>
              <p14:xfrm>
                <a:off x="9009414" y="3035636"/>
                <a:ext cx="55800" cy="2090520"/>
              </p14:xfrm>
            </p:contentPart>
          </mc:Choice>
          <mc:Fallback xmlns="">
            <p:pic>
              <p:nvPicPr>
                <p:cNvPr id="35" name="Ink 34">
                  <a:extLst>
                    <a:ext uri="{FF2B5EF4-FFF2-40B4-BE49-F238E27FC236}">
                      <a16:creationId xmlns:a16="http://schemas.microsoft.com/office/drawing/2014/main" id="{B5BD0C56-0951-57B7-6B27-9F7C22D9BCEE}"/>
                    </a:ext>
                  </a:extLst>
                </p:cNvPr>
                <p:cNvPicPr/>
                <p:nvPr/>
              </p:nvPicPr>
              <p:blipFill>
                <a:blip r:embed="rId109"/>
                <a:stretch>
                  <a:fillRect/>
                </a:stretch>
              </p:blipFill>
              <p:spPr>
                <a:xfrm>
                  <a:off x="9000774" y="3026996"/>
                  <a:ext cx="73440" cy="2108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6" name="Ink 35">
                  <a:extLst>
                    <a:ext uri="{FF2B5EF4-FFF2-40B4-BE49-F238E27FC236}">
                      <a16:creationId xmlns:a16="http://schemas.microsoft.com/office/drawing/2014/main" id="{B69A93A1-6EAB-0A3E-9FEF-6D615D0C086B}"/>
                    </a:ext>
                  </a:extLst>
                </p14:cNvPr>
                <p14:cNvContentPartPr/>
                <p14:nvPr/>
              </p14:nvContentPartPr>
              <p14:xfrm>
                <a:off x="9016254" y="2917916"/>
                <a:ext cx="2753640" cy="101160"/>
              </p14:xfrm>
            </p:contentPart>
          </mc:Choice>
          <mc:Fallback xmlns="">
            <p:pic>
              <p:nvPicPr>
                <p:cNvPr id="36" name="Ink 35">
                  <a:extLst>
                    <a:ext uri="{FF2B5EF4-FFF2-40B4-BE49-F238E27FC236}">
                      <a16:creationId xmlns:a16="http://schemas.microsoft.com/office/drawing/2014/main" id="{B69A93A1-6EAB-0A3E-9FEF-6D615D0C086B}"/>
                    </a:ext>
                  </a:extLst>
                </p:cNvPr>
                <p:cNvPicPr/>
                <p:nvPr/>
              </p:nvPicPr>
              <p:blipFill>
                <a:blip r:embed="rId111"/>
                <a:stretch>
                  <a:fillRect/>
                </a:stretch>
              </p:blipFill>
              <p:spPr>
                <a:xfrm>
                  <a:off x="9007254" y="2908916"/>
                  <a:ext cx="27712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8" name="Ink 37">
                  <a:extLst>
                    <a:ext uri="{FF2B5EF4-FFF2-40B4-BE49-F238E27FC236}">
                      <a16:creationId xmlns:a16="http://schemas.microsoft.com/office/drawing/2014/main" id="{1E520B6D-9F5B-0757-FF3C-FDB7CCD90F3F}"/>
                    </a:ext>
                  </a:extLst>
                </p14:cNvPr>
                <p14:cNvContentPartPr/>
                <p14:nvPr/>
              </p14:nvContentPartPr>
              <p14:xfrm>
                <a:off x="8950014" y="4965236"/>
                <a:ext cx="2548800" cy="737640"/>
              </p14:xfrm>
            </p:contentPart>
          </mc:Choice>
          <mc:Fallback xmlns="">
            <p:pic>
              <p:nvPicPr>
                <p:cNvPr id="38" name="Ink 37">
                  <a:extLst>
                    <a:ext uri="{FF2B5EF4-FFF2-40B4-BE49-F238E27FC236}">
                      <a16:creationId xmlns:a16="http://schemas.microsoft.com/office/drawing/2014/main" id="{1E520B6D-9F5B-0757-FF3C-FDB7CCD90F3F}"/>
                    </a:ext>
                  </a:extLst>
                </p:cNvPr>
                <p:cNvPicPr/>
                <p:nvPr/>
              </p:nvPicPr>
              <p:blipFill>
                <a:blip r:embed="rId113"/>
                <a:stretch>
                  <a:fillRect/>
                </a:stretch>
              </p:blipFill>
              <p:spPr>
                <a:xfrm>
                  <a:off x="8941014" y="4956596"/>
                  <a:ext cx="2566440" cy="755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9" name="Ink 38">
                  <a:extLst>
                    <a:ext uri="{FF2B5EF4-FFF2-40B4-BE49-F238E27FC236}">
                      <a16:creationId xmlns:a16="http://schemas.microsoft.com/office/drawing/2014/main" id="{B30B9FA3-E572-A45D-565A-AC4923953F6F}"/>
                    </a:ext>
                  </a:extLst>
                </p14:cNvPr>
                <p14:cNvContentPartPr/>
                <p14:nvPr/>
              </p14:nvContentPartPr>
              <p14:xfrm>
                <a:off x="9417294" y="2730716"/>
                <a:ext cx="317520" cy="191520"/>
              </p14:xfrm>
            </p:contentPart>
          </mc:Choice>
          <mc:Fallback xmlns="">
            <p:pic>
              <p:nvPicPr>
                <p:cNvPr id="39" name="Ink 38">
                  <a:extLst>
                    <a:ext uri="{FF2B5EF4-FFF2-40B4-BE49-F238E27FC236}">
                      <a16:creationId xmlns:a16="http://schemas.microsoft.com/office/drawing/2014/main" id="{B30B9FA3-E572-A45D-565A-AC4923953F6F}"/>
                    </a:ext>
                  </a:extLst>
                </p:cNvPr>
                <p:cNvPicPr/>
                <p:nvPr/>
              </p:nvPicPr>
              <p:blipFill>
                <a:blip r:embed="rId115"/>
                <a:stretch>
                  <a:fillRect/>
                </a:stretch>
              </p:blipFill>
              <p:spPr>
                <a:xfrm>
                  <a:off x="9408294" y="2721716"/>
                  <a:ext cx="3351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0" name="Ink 39">
                  <a:extLst>
                    <a:ext uri="{FF2B5EF4-FFF2-40B4-BE49-F238E27FC236}">
                      <a16:creationId xmlns:a16="http://schemas.microsoft.com/office/drawing/2014/main" id="{544445B8-884D-891A-2CCA-95821CDE2DC9}"/>
                    </a:ext>
                  </a:extLst>
                </p14:cNvPr>
                <p14:cNvContentPartPr/>
                <p14:nvPr/>
              </p14:nvContentPartPr>
              <p14:xfrm>
                <a:off x="9820494" y="2702636"/>
                <a:ext cx="126000" cy="269280"/>
              </p14:xfrm>
            </p:contentPart>
          </mc:Choice>
          <mc:Fallback xmlns="">
            <p:pic>
              <p:nvPicPr>
                <p:cNvPr id="40" name="Ink 39">
                  <a:extLst>
                    <a:ext uri="{FF2B5EF4-FFF2-40B4-BE49-F238E27FC236}">
                      <a16:creationId xmlns:a16="http://schemas.microsoft.com/office/drawing/2014/main" id="{544445B8-884D-891A-2CCA-95821CDE2DC9}"/>
                    </a:ext>
                  </a:extLst>
                </p:cNvPr>
                <p:cNvPicPr/>
                <p:nvPr/>
              </p:nvPicPr>
              <p:blipFill>
                <a:blip r:embed="rId117"/>
                <a:stretch>
                  <a:fillRect/>
                </a:stretch>
              </p:blipFill>
              <p:spPr>
                <a:xfrm>
                  <a:off x="9811494" y="2693636"/>
                  <a:ext cx="14364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8" name="Ink 67">
                  <a:extLst>
                    <a:ext uri="{FF2B5EF4-FFF2-40B4-BE49-F238E27FC236}">
                      <a16:creationId xmlns:a16="http://schemas.microsoft.com/office/drawing/2014/main" id="{3A92052F-4D5A-2961-9CC6-90D122007D22}"/>
                    </a:ext>
                  </a:extLst>
                </p14:cNvPr>
                <p14:cNvContentPartPr/>
                <p14:nvPr/>
              </p14:nvContentPartPr>
              <p14:xfrm>
                <a:off x="11094534" y="3235076"/>
                <a:ext cx="249480" cy="227880"/>
              </p14:xfrm>
            </p:contentPart>
          </mc:Choice>
          <mc:Fallback xmlns="">
            <p:pic>
              <p:nvPicPr>
                <p:cNvPr id="68" name="Ink 67">
                  <a:extLst>
                    <a:ext uri="{FF2B5EF4-FFF2-40B4-BE49-F238E27FC236}">
                      <a16:creationId xmlns:a16="http://schemas.microsoft.com/office/drawing/2014/main" id="{3A92052F-4D5A-2961-9CC6-90D122007D22}"/>
                    </a:ext>
                  </a:extLst>
                </p:cNvPr>
                <p:cNvPicPr/>
                <p:nvPr/>
              </p:nvPicPr>
              <p:blipFill>
                <a:blip r:embed="rId119"/>
                <a:stretch>
                  <a:fillRect/>
                </a:stretch>
              </p:blipFill>
              <p:spPr>
                <a:xfrm>
                  <a:off x="11085534" y="3226076"/>
                  <a:ext cx="2671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9" name="Ink 68">
                  <a:extLst>
                    <a:ext uri="{FF2B5EF4-FFF2-40B4-BE49-F238E27FC236}">
                      <a16:creationId xmlns:a16="http://schemas.microsoft.com/office/drawing/2014/main" id="{18136067-3A23-9396-89B5-6F1D3146D48C}"/>
                    </a:ext>
                  </a:extLst>
                </p14:cNvPr>
                <p14:cNvContentPartPr/>
                <p14:nvPr/>
              </p14:nvContentPartPr>
              <p14:xfrm>
                <a:off x="11200374" y="3352076"/>
                <a:ext cx="145080" cy="10440"/>
              </p14:xfrm>
            </p:contentPart>
          </mc:Choice>
          <mc:Fallback xmlns="">
            <p:pic>
              <p:nvPicPr>
                <p:cNvPr id="69" name="Ink 68">
                  <a:extLst>
                    <a:ext uri="{FF2B5EF4-FFF2-40B4-BE49-F238E27FC236}">
                      <a16:creationId xmlns:a16="http://schemas.microsoft.com/office/drawing/2014/main" id="{18136067-3A23-9396-89B5-6F1D3146D48C}"/>
                    </a:ext>
                  </a:extLst>
                </p:cNvPr>
                <p:cNvPicPr/>
                <p:nvPr/>
              </p:nvPicPr>
              <p:blipFill>
                <a:blip r:embed="rId121"/>
                <a:stretch>
                  <a:fillRect/>
                </a:stretch>
              </p:blipFill>
              <p:spPr>
                <a:xfrm>
                  <a:off x="11191734" y="3343436"/>
                  <a:ext cx="1627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0" name="Ink 69">
                  <a:extLst>
                    <a:ext uri="{FF2B5EF4-FFF2-40B4-BE49-F238E27FC236}">
                      <a16:creationId xmlns:a16="http://schemas.microsoft.com/office/drawing/2014/main" id="{47A12F27-201C-E0BB-8A27-46F79BC3867D}"/>
                    </a:ext>
                  </a:extLst>
                </p14:cNvPr>
                <p14:cNvContentPartPr/>
                <p14:nvPr/>
              </p14:nvContentPartPr>
              <p14:xfrm>
                <a:off x="11365254" y="3205196"/>
                <a:ext cx="129240" cy="295920"/>
              </p14:xfrm>
            </p:contentPart>
          </mc:Choice>
          <mc:Fallback xmlns="">
            <p:pic>
              <p:nvPicPr>
                <p:cNvPr id="70" name="Ink 69">
                  <a:extLst>
                    <a:ext uri="{FF2B5EF4-FFF2-40B4-BE49-F238E27FC236}">
                      <a16:creationId xmlns:a16="http://schemas.microsoft.com/office/drawing/2014/main" id="{47A12F27-201C-E0BB-8A27-46F79BC3867D}"/>
                    </a:ext>
                  </a:extLst>
                </p:cNvPr>
                <p:cNvPicPr/>
                <p:nvPr/>
              </p:nvPicPr>
              <p:blipFill>
                <a:blip r:embed="rId123"/>
                <a:stretch>
                  <a:fillRect/>
                </a:stretch>
              </p:blipFill>
              <p:spPr>
                <a:xfrm>
                  <a:off x="11356254" y="3196556"/>
                  <a:ext cx="14688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1" name="Ink 70">
                  <a:extLst>
                    <a:ext uri="{FF2B5EF4-FFF2-40B4-BE49-F238E27FC236}">
                      <a16:creationId xmlns:a16="http://schemas.microsoft.com/office/drawing/2014/main" id="{B7D486F0-43F6-3800-7D57-1E314C931454}"/>
                    </a:ext>
                  </a:extLst>
                </p14:cNvPr>
                <p14:cNvContentPartPr/>
                <p14:nvPr/>
              </p14:nvContentPartPr>
              <p14:xfrm>
                <a:off x="11523294" y="3308516"/>
                <a:ext cx="135360" cy="261000"/>
              </p14:xfrm>
            </p:contentPart>
          </mc:Choice>
          <mc:Fallback xmlns="">
            <p:pic>
              <p:nvPicPr>
                <p:cNvPr id="71" name="Ink 70">
                  <a:extLst>
                    <a:ext uri="{FF2B5EF4-FFF2-40B4-BE49-F238E27FC236}">
                      <a16:creationId xmlns:a16="http://schemas.microsoft.com/office/drawing/2014/main" id="{B7D486F0-43F6-3800-7D57-1E314C931454}"/>
                    </a:ext>
                  </a:extLst>
                </p:cNvPr>
                <p:cNvPicPr/>
                <p:nvPr/>
              </p:nvPicPr>
              <p:blipFill>
                <a:blip r:embed="rId125"/>
                <a:stretch>
                  <a:fillRect/>
                </a:stretch>
              </p:blipFill>
              <p:spPr>
                <a:xfrm>
                  <a:off x="11514294" y="3299876"/>
                  <a:ext cx="1530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3" name="Ink 72">
                  <a:extLst>
                    <a:ext uri="{FF2B5EF4-FFF2-40B4-BE49-F238E27FC236}">
                      <a16:creationId xmlns:a16="http://schemas.microsoft.com/office/drawing/2014/main" id="{D2163B7D-643F-6F3E-FE82-FFD61E42CAC1}"/>
                    </a:ext>
                  </a:extLst>
                </p14:cNvPr>
                <p14:cNvContentPartPr/>
                <p14:nvPr/>
              </p14:nvContentPartPr>
              <p14:xfrm>
                <a:off x="10863054" y="2993156"/>
                <a:ext cx="982800" cy="654480"/>
              </p14:xfrm>
            </p:contentPart>
          </mc:Choice>
          <mc:Fallback xmlns="">
            <p:pic>
              <p:nvPicPr>
                <p:cNvPr id="73" name="Ink 72">
                  <a:extLst>
                    <a:ext uri="{FF2B5EF4-FFF2-40B4-BE49-F238E27FC236}">
                      <a16:creationId xmlns:a16="http://schemas.microsoft.com/office/drawing/2014/main" id="{D2163B7D-643F-6F3E-FE82-FFD61E42CAC1}"/>
                    </a:ext>
                  </a:extLst>
                </p:cNvPr>
                <p:cNvPicPr/>
                <p:nvPr/>
              </p:nvPicPr>
              <p:blipFill>
                <a:blip r:embed="rId127"/>
                <a:stretch>
                  <a:fillRect/>
                </a:stretch>
              </p:blipFill>
              <p:spPr>
                <a:xfrm>
                  <a:off x="10854414" y="2984156"/>
                  <a:ext cx="1000440" cy="6721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a16="http://schemas.microsoft.com/office/drawing/2014/main" id="{3F645BB3-F627-05FA-E011-5AF3EE6C2F45}"/>
                    </a:ext>
                  </a:extLst>
                </p14:cNvPr>
                <p14:cNvContentPartPr/>
                <p14:nvPr/>
              </p14:nvContentPartPr>
              <p14:xfrm>
                <a:off x="10726254" y="3545036"/>
                <a:ext cx="209160" cy="154800"/>
              </p14:xfrm>
            </p:contentPart>
          </mc:Choice>
          <mc:Fallback xmlns="">
            <p:pic>
              <p:nvPicPr>
                <p:cNvPr id="75" name="Ink 74">
                  <a:extLst>
                    <a:ext uri="{FF2B5EF4-FFF2-40B4-BE49-F238E27FC236}">
                      <a16:creationId xmlns:a16="http://schemas.microsoft.com/office/drawing/2014/main" id="{3F645BB3-F627-05FA-E011-5AF3EE6C2F45}"/>
                    </a:ext>
                  </a:extLst>
                </p:cNvPr>
                <p:cNvPicPr/>
                <p:nvPr/>
              </p:nvPicPr>
              <p:blipFill>
                <a:blip r:embed="rId129"/>
                <a:stretch>
                  <a:fillRect/>
                </a:stretch>
              </p:blipFill>
              <p:spPr>
                <a:xfrm>
                  <a:off x="10717254" y="3536036"/>
                  <a:ext cx="2268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6" name="Ink 75">
                  <a:extLst>
                    <a:ext uri="{FF2B5EF4-FFF2-40B4-BE49-F238E27FC236}">
                      <a16:creationId xmlns:a16="http://schemas.microsoft.com/office/drawing/2014/main" id="{0FC2C2B9-58B1-34A9-F809-D02653FA1E10}"/>
                    </a:ext>
                  </a:extLst>
                </p14:cNvPr>
                <p14:cNvContentPartPr/>
                <p14:nvPr/>
              </p14:nvContentPartPr>
              <p14:xfrm>
                <a:off x="10854774" y="3510116"/>
                <a:ext cx="135000" cy="133200"/>
              </p14:xfrm>
            </p:contentPart>
          </mc:Choice>
          <mc:Fallback xmlns="">
            <p:pic>
              <p:nvPicPr>
                <p:cNvPr id="76" name="Ink 75">
                  <a:extLst>
                    <a:ext uri="{FF2B5EF4-FFF2-40B4-BE49-F238E27FC236}">
                      <a16:creationId xmlns:a16="http://schemas.microsoft.com/office/drawing/2014/main" id="{0FC2C2B9-58B1-34A9-F809-D02653FA1E10}"/>
                    </a:ext>
                  </a:extLst>
                </p:cNvPr>
                <p:cNvPicPr/>
                <p:nvPr/>
              </p:nvPicPr>
              <p:blipFill>
                <a:blip r:embed="rId131"/>
                <a:stretch>
                  <a:fillRect/>
                </a:stretch>
              </p:blipFill>
              <p:spPr>
                <a:xfrm>
                  <a:off x="10846134" y="3501116"/>
                  <a:ext cx="1526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Ink 76">
                  <a:extLst>
                    <a:ext uri="{FF2B5EF4-FFF2-40B4-BE49-F238E27FC236}">
                      <a16:creationId xmlns:a16="http://schemas.microsoft.com/office/drawing/2014/main" id="{62DAFF50-8436-06C2-E815-18D0B201767A}"/>
                    </a:ext>
                  </a:extLst>
                </p14:cNvPr>
                <p14:cNvContentPartPr/>
                <p14:nvPr/>
              </p14:nvContentPartPr>
              <p14:xfrm>
                <a:off x="11016414" y="3647636"/>
                <a:ext cx="133560" cy="206280"/>
              </p14:xfrm>
            </p:contentPart>
          </mc:Choice>
          <mc:Fallback xmlns="">
            <p:pic>
              <p:nvPicPr>
                <p:cNvPr id="77" name="Ink 76">
                  <a:extLst>
                    <a:ext uri="{FF2B5EF4-FFF2-40B4-BE49-F238E27FC236}">
                      <a16:creationId xmlns:a16="http://schemas.microsoft.com/office/drawing/2014/main" id="{62DAFF50-8436-06C2-E815-18D0B201767A}"/>
                    </a:ext>
                  </a:extLst>
                </p:cNvPr>
                <p:cNvPicPr/>
                <p:nvPr/>
              </p:nvPicPr>
              <p:blipFill>
                <a:blip r:embed="rId133"/>
                <a:stretch>
                  <a:fillRect/>
                </a:stretch>
              </p:blipFill>
              <p:spPr>
                <a:xfrm>
                  <a:off x="11007774" y="3638636"/>
                  <a:ext cx="1512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Ink 77">
                  <a:extLst>
                    <a:ext uri="{FF2B5EF4-FFF2-40B4-BE49-F238E27FC236}">
                      <a16:creationId xmlns:a16="http://schemas.microsoft.com/office/drawing/2014/main" id="{B02D58F7-564A-7497-14CE-AC880B216D24}"/>
                    </a:ext>
                  </a:extLst>
                </p14:cNvPr>
                <p14:cNvContentPartPr/>
                <p14:nvPr/>
              </p14:nvContentPartPr>
              <p14:xfrm>
                <a:off x="10985094" y="3799196"/>
                <a:ext cx="135000" cy="83880"/>
              </p14:xfrm>
            </p:contentPart>
          </mc:Choice>
          <mc:Fallback xmlns="">
            <p:pic>
              <p:nvPicPr>
                <p:cNvPr id="78" name="Ink 77">
                  <a:extLst>
                    <a:ext uri="{FF2B5EF4-FFF2-40B4-BE49-F238E27FC236}">
                      <a16:creationId xmlns:a16="http://schemas.microsoft.com/office/drawing/2014/main" id="{B02D58F7-564A-7497-14CE-AC880B216D24}"/>
                    </a:ext>
                  </a:extLst>
                </p:cNvPr>
                <p:cNvPicPr/>
                <p:nvPr/>
              </p:nvPicPr>
              <p:blipFill>
                <a:blip r:embed="rId135"/>
                <a:stretch>
                  <a:fillRect/>
                </a:stretch>
              </p:blipFill>
              <p:spPr>
                <a:xfrm>
                  <a:off x="10976454" y="3790556"/>
                  <a:ext cx="1526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9" name="Ink 78">
                  <a:extLst>
                    <a:ext uri="{FF2B5EF4-FFF2-40B4-BE49-F238E27FC236}">
                      <a16:creationId xmlns:a16="http://schemas.microsoft.com/office/drawing/2014/main" id="{D6857756-C4CB-9EA7-1B79-14EB3CDCE7C7}"/>
                    </a:ext>
                  </a:extLst>
                </p14:cNvPr>
                <p14:cNvContentPartPr/>
                <p14:nvPr/>
              </p14:nvContentPartPr>
              <p14:xfrm>
                <a:off x="11414934" y="3647636"/>
                <a:ext cx="360" cy="266400"/>
              </p14:xfrm>
            </p:contentPart>
          </mc:Choice>
          <mc:Fallback xmlns="">
            <p:pic>
              <p:nvPicPr>
                <p:cNvPr id="79" name="Ink 78">
                  <a:extLst>
                    <a:ext uri="{FF2B5EF4-FFF2-40B4-BE49-F238E27FC236}">
                      <a16:creationId xmlns:a16="http://schemas.microsoft.com/office/drawing/2014/main" id="{D6857756-C4CB-9EA7-1B79-14EB3CDCE7C7}"/>
                    </a:ext>
                  </a:extLst>
                </p:cNvPr>
                <p:cNvPicPr/>
                <p:nvPr/>
              </p:nvPicPr>
              <p:blipFill>
                <a:blip r:embed="rId137"/>
                <a:stretch>
                  <a:fillRect/>
                </a:stretch>
              </p:blipFill>
              <p:spPr>
                <a:xfrm>
                  <a:off x="11406294" y="3638636"/>
                  <a:ext cx="180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0" name="Ink 79">
                  <a:extLst>
                    <a:ext uri="{FF2B5EF4-FFF2-40B4-BE49-F238E27FC236}">
                      <a16:creationId xmlns:a16="http://schemas.microsoft.com/office/drawing/2014/main" id="{7FD71806-6B5E-79EB-8F98-F54B1CEB6D4B}"/>
                    </a:ext>
                  </a:extLst>
                </p14:cNvPr>
                <p14:cNvContentPartPr/>
                <p14:nvPr/>
              </p14:nvContentPartPr>
              <p14:xfrm>
                <a:off x="11317014" y="3854276"/>
                <a:ext cx="136800" cy="93960"/>
              </p14:xfrm>
            </p:contentPart>
          </mc:Choice>
          <mc:Fallback xmlns="">
            <p:pic>
              <p:nvPicPr>
                <p:cNvPr id="80" name="Ink 79">
                  <a:extLst>
                    <a:ext uri="{FF2B5EF4-FFF2-40B4-BE49-F238E27FC236}">
                      <a16:creationId xmlns:a16="http://schemas.microsoft.com/office/drawing/2014/main" id="{7FD71806-6B5E-79EB-8F98-F54B1CEB6D4B}"/>
                    </a:ext>
                  </a:extLst>
                </p:cNvPr>
                <p:cNvPicPr/>
                <p:nvPr/>
              </p:nvPicPr>
              <p:blipFill>
                <a:blip r:embed="rId139"/>
                <a:stretch>
                  <a:fillRect/>
                </a:stretch>
              </p:blipFill>
              <p:spPr>
                <a:xfrm>
                  <a:off x="11308014" y="3845276"/>
                  <a:ext cx="154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1" name="Ink 80">
                  <a:extLst>
                    <a:ext uri="{FF2B5EF4-FFF2-40B4-BE49-F238E27FC236}">
                      <a16:creationId xmlns:a16="http://schemas.microsoft.com/office/drawing/2014/main" id="{F8A7B117-6403-37F6-C938-7E5A20FCC223}"/>
                    </a:ext>
                  </a:extLst>
                </p14:cNvPr>
                <p14:cNvContentPartPr/>
                <p14:nvPr/>
              </p14:nvContentPartPr>
              <p14:xfrm>
                <a:off x="11544894" y="3616316"/>
                <a:ext cx="155520" cy="109080"/>
              </p14:xfrm>
            </p:contentPart>
          </mc:Choice>
          <mc:Fallback xmlns="">
            <p:pic>
              <p:nvPicPr>
                <p:cNvPr id="81" name="Ink 80">
                  <a:extLst>
                    <a:ext uri="{FF2B5EF4-FFF2-40B4-BE49-F238E27FC236}">
                      <a16:creationId xmlns:a16="http://schemas.microsoft.com/office/drawing/2014/main" id="{F8A7B117-6403-37F6-C938-7E5A20FCC223}"/>
                    </a:ext>
                  </a:extLst>
                </p:cNvPr>
                <p:cNvPicPr/>
                <p:nvPr/>
              </p:nvPicPr>
              <p:blipFill>
                <a:blip r:embed="rId141"/>
                <a:stretch>
                  <a:fillRect/>
                </a:stretch>
              </p:blipFill>
              <p:spPr>
                <a:xfrm>
                  <a:off x="11536254" y="3607676"/>
                  <a:ext cx="1731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2" name="Ink 81">
                  <a:extLst>
                    <a:ext uri="{FF2B5EF4-FFF2-40B4-BE49-F238E27FC236}">
                      <a16:creationId xmlns:a16="http://schemas.microsoft.com/office/drawing/2014/main" id="{87B69A6B-1A68-8EA3-D265-43234E793296}"/>
                    </a:ext>
                  </a:extLst>
                </p14:cNvPr>
                <p14:cNvContentPartPr/>
                <p14:nvPr/>
              </p14:nvContentPartPr>
              <p14:xfrm>
                <a:off x="11601774" y="3665276"/>
                <a:ext cx="190440" cy="165600"/>
              </p14:xfrm>
            </p:contentPart>
          </mc:Choice>
          <mc:Fallback xmlns="">
            <p:pic>
              <p:nvPicPr>
                <p:cNvPr id="82" name="Ink 81">
                  <a:extLst>
                    <a:ext uri="{FF2B5EF4-FFF2-40B4-BE49-F238E27FC236}">
                      <a16:creationId xmlns:a16="http://schemas.microsoft.com/office/drawing/2014/main" id="{87B69A6B-1A68-8EA3-D265-43234E793296}"/>
                    </a:ext>
                  </a:extLst>
                </p:cNvPr>
                <p:cNvPicPr/>
                <p:nvPr/>
              </p:nvPicPr>
              <p:blipFill>
                <a:blip r:embed="rId143"/>
                <a:stretch>
                  <a:fillRect/>
                </a:stretch>
              </p:blipFill>
              <p:spPr>
                <a:xfrm>
                  <a:off x="11592774" y="3656276"/>
                  <a:ext cx="2080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4" name="Ink 83">
                  <a:extLst>
                    <a:ext uri="{FF2B5EF4-FFF2-40B4-BE49-F238E27FC236}">
                      <a16:creationId xmlns:a16="http://schemas.microsoft.com/office/drawing/2014/main" id="{39AF2CC7-FC8F-91B9-D493-8FF892776194}"/>
                    </a:ext>
                  </a:extLst>
                </p14:cNvPr>
                <p14:cNvContentPartPr/>
                <p14:nvPr/>
              </p14:nvContentPartPr>
              <p14:xfrm>
                <a:off x="1729134" y="991916"/>
                <a:ext cx="306000" cy="387360"/>
              </p14:xfrm>
            </p:contentPart>
          </mc:Choice>
          <mc:Fallback xmlns="">
            <p:pic>
              <p:nvPicPr>
                <p:cNvPr id="84" name="Ink 83">
                  <a:extLst>
                    <a:ext uri="{FF2B5EF4-FFF2-40B4-BE49-F238E27FC236}">
                      <a16:creationId xmlns:a16="http://schemas.microsoft.com/office/drawing/2014/main" id="{39AF2CC7-FC8F-91B9-D493-8FF892776194}"/>
                    </a:ext>
                  </a:extLst>
                </p:cNvPr>
                <p:cNvPicPr/>
                <p:nvPr/>
              </p:nvPicPr>
              <p:blipFill>
                <a:blip r:embed="rId145"/>
                <a:stretch>
                  <a:fillRect/>
                </a:stretch>
              </p:blipFill>
              <p:spPr>
                <a:xfrm>
                  <a:off x="1720494" y="983276"/>
                  <a:ext cx="32364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5" name="Ink 84">
                  <a:extLst>
                    <a:ext uri="{FF2B5EF4-FFF2-40B4-BE49-F238E27FC236}">
                      <a16:creationId xmlns:a16="http://schemas.microsoft.com/office/drawing/2014/main" id="{27DE7BE5-F216-85FC-6DB5-0128CD87BC7E}"/>
                    </a:ext>
                  </a:extLst>
                </p14:cNvPr>
                <p14:cNvContentPartPr/>
                <p14:nvPr/>
              </p14:nvContentPartPr>
              <p14:xfrm>
                <a:off x="2064654" y="1054556"/>
                <a:ext cx="214200" cy="267480"/>
              </p14:xfrm>
            </p:contentPart>
          </mc:Choice>
          <mc:Fallback xmlns="">
            <p:pic>
              <p:nvPicPr>
                <p:cNvPr id="85" name="Ink 84">
                  <a:extLst>
                    <a:ext uri="{FF2B5EF4-FFF2-40B4-BE49-F238E27FC236}">
                      <a16:creationId xmlns:a16="http://schemas.microsoft.com/office/drawing/2014/main" id="{27DE7BE5-F216-85FC-6DB5-0128CD87BC7E}"/>
                    </a:ext>
                  </a:extLst>
                </p:cNvPr>
                <p:cNvPicPr/>
                <p:nvPr/>
              </p:nvPicPr>
              <p:blipFill>
                <a:blip r:embed="rId147"/>
                <a:stretch>
                  <a:fillRect/>
                </a:stretch>
              </p:blipFill>
              <p:spPr>
                <a:xfrm>
                  <a:off x="2056014" y="1045916"/>
                  <a:ext cx="23184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6" name="Ink 85">
                  <a:extLst>
                    <a:ext uri="{FF2B5EF4-FFF2-40B4-BE49-F238E27FC236}">
                      <a16:creationId xmlns:a16="http://schemas.microsoft.com/office/drawing/2014/main" id="{23172E98-0132-A1D5-64FB-181BC11B1633}"/>
                    </a:ext>
                  </a:extLst>
                </p14:cNvPr>
                <p14:cNvContentPartPr/>
                <p14:nvPr/>
              </p14:nvContentPartPr>
              <p14:xfrm>
                <a:off x="2368134" y="1002716"/>
                <a:ext cx="176040" cy="358200"/>
              </p14:xfrm>
            </p:contentPart>
          </mc:Choice>
          <mc:Fallback xmlns="">
            <p:pic>
              <p:nvPicPr>
                <p:cNvPr id="86" name="Ink 85">
                  <a:extLst>
                    <a:ext uri="{FF2B5EF4-FFF2-40B4-BE49-F238E27FC236}">
                      <a16:creationId xmlns:a16="http://schemas.microsoft.com/office/drawing/2014/main" id="{23172E98-0132-A1D5-64FB-181BC11B1633}"/>
                    </a:ext>
                  </a:extLst>
                </p:cNvPr>
                <p:cNvPicPr/>
                <p:nvPr/>
              </p:nvPicPr>
              <p:blipFill>
                <a:blip r:embed="rId149"/>
                <a:stretch>
                  <a:fillRect/>
                </a:stretch>
              </p:blipFill>
              <p:spPr>
                <a:xfrm>
                  <a:off x="2359494" y="993716"/>
                  <a:ext cx="19368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7" name="Ink 86">
                  <a:extLst>
                    <a:ext uri="{FF2B5EF4-FFF2-40B4-BE49-F238E27FC236}">
                      <a16:creationId xmlns:a16="http://schemas.microsoft.com/office/drawing/2014/main" id="{4115847C-E044-E00A-EF6E-8AFF5368B3CF}"/>
                    </a:ext>
                  </a:extLst>
                </p14:cNvPr>
                <p14:cNvContentPartPr/>
                <p14:nvPr/>
              </p14:nvContentPartPr>
              <p14:xfrm>
                <a:off x="803934" y="1404836"/>
                <a:ext cx="4422240" cy="89640"/>
              </p14:xfrm>
            </p:contentPart>
          </mc:Choice>
          <mc:Fallback xmlns="">
            <p:pic>
              <p:nvPicPr>
                <p:cNvPr id="87" name="Ink 86">
                  <a:extLst>
                    <a:ext uri="{FF2B5EF4-FFF2-40B4-BE49-F238E27FC236}">
                      <a16:creationId xmlns:a16="http://schemas.microsoft.com/office/drawing/2014/main" id="{4115847C-E044-E00A-EF6E-8AFF5368B3CF}"/>
                    </a:ext>
                  </a:extLst>
                </p:cNvPr>
                <p:cNvPicPr/>
                <p:nvPr/>
              </p:nvPicPr>
              <p:blipFill>
                <a:blip r:embed="rId151"/>
                <a:stretch>
                  <a:fillRect/>
                </a:stretch>
              </p:blipFill>
              <p:spPr>
                <a:xfrm>
                  <a:off x="795294" y="1396196"/>
                  <a:ext cx="44398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8" name="Ink 87">
                  <a:extLst>
                    <a:ext uri="{FF2B5EF4-FFF2-40B4-BE49-F238E27FC236}">
                      <a16:creationId xmlns:a16="http://schemas.microsoft.com/office/drawing/2014/main" id="{4CD33BED-BD07-DC50-5A3A-8D03C16A0987}"/>
                    </a:ext>
                  </a:extLst>
                </p14:cNvPr>
                <p14:cNvContentPartPr/>
                <p14:nvPr/>
              </p14:nvContentPartPr>
              <p14:xfrm>
                <a:off x="374814" y="1460636"/>
                <a:ext cx="519840" cy="4750920"/>
              </p14:xfrm>
            </p:contentPart>
          </mc:Choice>
          <mc:Fallback xmlns="">
            <p:pic>
              <p:nvPicPr>
                <p:cNvPr id="88" name="Ink 87">
                  <a:extLst>
                    <a:ext uri="{FF2B5EF4-FFF2-40B4-BE49-F238E27FC236}">
                      <a16:creationId xmlns:a16="http://schemas.microsoft.com/office/drawing/2014/main" id="{4CD33BED-BD07-DC50-5A3A-8D03C16A0987}"/>
                    </a:ext>
                  </a:extLst>
                </p:cNvPr>
                <p:cNvPicPr/>
                <p:nvPr/>
              </p:nvPicPr>
              <p:blipFill>
                <a:blip r:embed="rId153"/>
                <a:stretch>
                  <a:fillRect/>
                </a:stretch>
              </p:blipFill>
              <p:spPr>
                <a:xfrm>
                  <a:off x="365814" y="1451636"/>
                  <a:ext cx="537480" cy="47685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0" name="Ink 89">
                  <a:extLst>
                    <a:ext uri="{FF2B5EF4-FFF2-40B4-BE49-F238E27FC236}">
                      <a16:creationId xmlns:a16="http://schemas.microsoft.com/office/drawing/2014/main" id="{62300732-120B-FB8F-91AB-0C2D5BE0100A}"/>
                    </a:ext>
                  </a:extLst>
                </p14:cNvPr>
                <p14:cNvContentPartPr/>
                <p14:nvPr/>
              </p14:nvContentPartPr>
              <p14:xfrm>
                <a:off x="6626934" y="932156"/>
                <a:ext cx="40680" cy="529920"/>
              </p14:xfrm>
            </p:contentPart>
          </mc:Choice>
          <mc:Fallback xmlns="">
            <p:pic>
              <p:nvPicPr>
                <p:cNvPr id="90" name="Ink 89">
                  <a:extLst>
                    <a:ext uri="{FF2B5EF4-FFF2-40B4-BE49-F238E27FC236}">
                      <a16:creationId xmlns:a16="http://schemas.microsoft.com/office/drawing/2014/main" id="{62300732-120B-FB8F-91AB-0C2D5BE0100A}"/>
                    </a:ext>
                  </a:extLst>
                </p:cNvPr>
                <p:cNvPicPr/>
                <p:nvPr/>
              </p:nvPicPr>
              <p:blipFill>
                <a:blip r:embed="rId155"/>
                <a:stretch>
                  <a:fillRect/>
                </a:stretch>
              </p:blipFill>
              <p:spPr>
                <a:xfrm>
                  <a:off x="6617934" y="923156"/>
                  <a:ext cx="5832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1" name="Ink 90">
                  <a:extLst>
                    <a:ext uri="{FF2B5EF4-FFF2-40B4-BE49-F238E27FC236}">
                      <a16:creationId xmlns:a16="http://schemas.microsoft.com/office/drawing/2014/main" id="{E230BE85-A468-D069-6BF4-43BFE722296B}"/>
                    </a:ext>
                  </a:extLst>
                </p14:cNvPr>
                <p14:cNvContentPartPr/>
                <p14:nvPr/>
              </p14:nvContentPartPr>
              <p14:xfrm>
                <a:off x="6520734" y="1907396"/>
                <a:ext cx="77400" cy="1070280"/>
              </p14:xfrm>
            </p:contentPart>
          </mc:Choice>
          <mc:Fallback xmlns="">
            <p:pic>
              <p:nvPicPr>
                <p:cNvPr id="91" name="Ink 90">
                  <a:extLst>
                    <a:ext uri="{FF2B5EF4-FFF2-40B4-BE49-F238E27FC236}">
                      <a16:creationId xmlns:a16="http://schemas.microsoft.com/office/drawing/2014/main" id="{E230BE85-A468-D069-6BF4-43BFE722296B}"/>
                    </a:ext>
                  </a:extLst>
                </p:cNvPr>
                <p:cNvPicPr/>
                <p:nvPr/>
              </p:nvPicPr>
              <p:blipFill>
                <a:blip r:embed="rId157"/>
                <a:stretch>
                  <a:fillRect/>
                </a:stretch>
              </p:blipFill>
              <p:spPr>
                <a:xfrm>
                  <a:off x="6511734" y="1898756"/>
                  <a:ext cx="95040" cy="1087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2" name="Ink 91">
                  <a:extLst>
                    <a:ext uri="{FF2B5EF4-FFF2-40B4-BE49-F238E27FC236}">
                      <a16:creationId xmlns:a16="http://schemas.microsoft.com/office/drawing/2014/main" id="{BF700F56-57A8-0B1C-658B-28015265F31D}"/>
                    </a:ext>
                  </a:extLst>
                </p14:cNvPr>
                <p14:cNvContentPartPr/>
                <p14:nvPr/>
              </p14:nvContentPartPr>
              <p14:xfrm>
                <a:off x="6300774" y="3647636"/>
                <a:ext cx="218160" cy="1467360"/>
              </p14:xfrm>
            </p:contentPart>
          </mc:Choice>
          <mc:Fallback xmlns="">
            <p:pic>
              <p:nvPicPr>
                <p:cNvPr id="92" name="Ink 91">
                  <a:extLst>
                    <a:ext uri="{FF2B5EF4-FFF2-40B4-BE49-F238E27FC236}">
                      <a16:creationId xmlns:a16="http://schemas.microsoft.com/office/drawing/2014/main" id="{BF700F56-57A8-0B1C-658B-28015265F31D}"/>
                    </a:ext>
                  </a:extLst>
                </p:cNvPr>
                <p:cNvPicPr/>
                <p:nvPr/>
              </p:nvPicPr>
              <p:blipFill>
                <a:blip r:embed="rId159"/>
                <a:stretch>
                  <a:fillRect/>
                </a:stretch>
              </p:blipFill>
              <p:spPr>
                <a:xfrm>
                  <a:off x="6292134" y="3638636"/>
                  <a:ext cx="235800" cy="1485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3" name="Ink 92">
                  <a:extLst>
                    <a:ext uri="{FF2B5EF4-FFF2-40B4-BE49-F238E27FC236}">
                      <a16:creationId xmlns:a16="http://schemas.microsoft.com/office/drawing/2014/main" id="{167FC898-FFAE-72CA-2DDD-A81C00F80451}"/>
                    </a:ext>
                  </a:extLst>
                </p14:cNvPr>
                <p14:cNvContentPartPr/>
                <p14:nvPr/>
              </p14:nvContentPartPr>
              <p14:xfrm>
                <a:off x="6203214" y="5801156"/>
                <a:ext cx="70200" cy="887040"/>
              </p14:xfrm>
            </p:contentPart>
          </mc:Choice>
          <mc:Fallback xmlns="">
            <p:pic>
              <p:nvPicPr>
                <p:cNvPr id="93" name="Ink 92">
                  <a:extLst>
                    <a:ext uri="{FF2B5EF4-FFF2-40B4-BE49-F238E27FC236}">
                      <a16:creationId xmlns:a16="http://schemas.microsoft.com/office/drawing/2014/main" id="{167FC898-FFAE-72CA-2DDD-A81C00F80451}"/>
                    </a:ext>
                  </a:extLst>
                </p:cNvPr>
                <p:cNvPicPr/>
                <p:nvPr/>
              </p:nvPicPr>
              <p:blipFill>
                <a:blip r:embed="rId161"/>
                <a:stretch>
                  <a:fillRect/>
                </a:stretch>
              </p:blipFill>
              <p:spPr>
                <a:xfrm>
                  <a:off x="6194214" y="5792156"/>
                  <a:ext cx="87840" cy="904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4" name="Ink 93">
                  <a:extLst>
                    <a:ext uri="{FF2B5EF4-FFF2-40B4-BE49-F238E27FC236}">
                      <a16:creationId xmlns:a16="http://schemas.microsoft.com/office/drawing/2014/main" id="{692EBF7D-408D-5809-F9B3-5F9FCCAE1646}"/>
                    </a:ext>
                  </a:extLst>
                </p14:cNvPr>
                <p14:cNvContentPartPr/>
                <p14:nvPr/>
              </p14:nvContentPartPr>
              <p14:xfrm>
                <a:off x="5169654" y="1415636"/>
                <a:ext cx="2160" cy="360"/>
              </p14:xfrm>
            </p:contentPart>
          </mc:Choice>
          <mc:Fallback xmlns="">
            <p:pic>
              <p:nvPicPr>
                <p:cNvPr id="94" name="Ink 93">
                  <a:extLst>
                    <a:ext uri="{FF2B5EF4-FFF2-40B4-BE49-F238E27FC236}">
                      <a16:creationId xmlns:a16="http://schemas.microsoft.com/office/drawing/2014/main" id="{692EBF7D-408D-5809-F9B3-5F9FCCAE1646}"/>
                    </a:ext>
                  </a:extLst>
                </p:cNvPr>
                <p:cNvPicPr/>
                <p:nvPr/>
              </p:nvPicPr>
              <p:blipFill>
                <a:blip r:embed="rId163"/>
                <a:stretch>
                  <a:fillRect/>
                </a:stretch>
              </p:blipFill>
              <p:spPr>
                <a:xfrm>
                  <a:off x="5161014" y="140663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5" name="Ink 94">
                  <a:extLst>
                    <a:ext uri="{FF2B5EF4-FFF2-40B4-BE49-F238E27FC236}">
                      <a16:creationId xmlns:a16="http://schemas.microsoft.com/office/drawing/2014/main" id="{280E670E-A992-6686-AA48-A03BCE27A11A}"/>
                    </a:ext>
                  </a:extLst>
                </p14:cNvPr>
                <p14:cNvContentPartPr/>
                <p14:nvPr/>
              </p14:nvContentPartPr>
              <p14:xfrm>
                <a:off x="5146254" y="1405916"/>
                <a:ext cx="816840" cy="4941000"/>
              </p14:xfrm>
            </p:contentPart>
          </mc:Choice>
          <mc:Fallback xmlns="">
            <p:pic>
              <p:nvPicPr>
                <p:cNvPr id="95" name="Ink 94">
                  <a:extLst>
                    <a:ext uri="{FF2B5EF4-FFF2-40B4-BE49-F238E27FC236}">
                      <a16:creationId xmlns:a16="http://schemas.microsoft.com/office/drawing/2014/main" id="{280E670E-A992-6686-AA48-A03BCE27A11A}"/>
                    </a:ext>
                  </a:extLst>
                </p:cNvPr>
                <p:cNvPicPr/>
                <p:nvPr/>
              </p:nvPicPr>
              <p:blipFill>
                <a:blip r:embed="rId165"/>
                <a:stretch>
                  <a:fillRect/>
                </a:stretch>
              </p:blipFill>
              <p:spPr>
                <a:xfrm>
                  <a:off x="5137254" y="1396916"/>
                  <a:ext cx="834480" cy="49586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6" name="Ink 95">
                  <a:extLst>
                    <a:ext uri="{FF2B5EF4-FFF2-40B4-BE49-F238E27FC236}">
                      <a16:creationId xmlns:a16="http://schemas.microsoft.com/office/drawing/2014/main" id="{0E0256C5-AB01-7074-FD4A-A4499283418F}"/>
                    </a:ext>
                  </a:extLst>
                </p14:cNvPr>
                <p14:cNvContentPartPr/>
                <p14:nvPr/>
              </p14:nvContentPartPr>
              <p14:xfrm>
                <a:off x="412974" y="6075116"/>
                <a:ext cx="5436000" cy="207720"/>
              </p14:xfrm>
            </p:contentPart>
          </mc:Choice>
          <mc:Fallback xmlns="">
            <p:pic>
              <p:nvPicPr>
                <p:cNvPr id="96" name="Ink 95">
                  <a:extLst>
                    <a:ext uri="{FF2B5EF4-FFF2-40B4-BE49-F238E27FC236}">
                      <a16:creationId xmlns:a16="http://schemas.microsoft.com/office/drawing/2014/main" id="{0E0256C5-AB01-7074-FD4A-A4499283418F}"/>
                    </a:ext>
                  </a:extLst>
                </p:cNvPr>
                <p:cNvPicPr/>
                <p:nvPr/>
              </p:nvPicPr>
              <p:blipFill>
                <a:blip r:embed="rId167"/>
                <a:stretch>
                  <a:fillRect/>
                </a:stretch>
              </p:blipFill>
              <p:spPr>
                <a:xfrm>
                  <a:off x="403974" y="6066476"/>
                  <a:ext cx="54536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8" name="Ink 97">
                  <a:extLst>
                    <a:ext uri="{FF2B5EF4-FFF2-40B4-BE49-F238E27FC236}">
                      <a16:creationId xmlns:a16="http://schemas.microsoft.com/office/drawing/2014/main" id="{3F5C0359-8967-F8ED-9F63-3899A72DDA17}"/>
                    </a:ext>
                  </a:extLst>
                </p14:cNvPr>
                <p14:cNvContentPartPr/>
                <p14:nvPr/>
              </p14:nvContentPartPr>
              <p14:xfrm>
                <a:off x="6203934" y="3691196"/>
                <a:ext cx="432720" cy="624600"/>
              </p14:xfrm>
            </p:contentPart>
          </mc:Choice>
          <mc:Fallback xmlns="">
            <p:pic>
              <p:nvPicPr>
                <p:cNvPr id="98" name="Ink 97">
                  <a:extLst>
                    <a:ext uri="{FF2B5EF4-FFF2-40B4-BE49-F238E27FC236}">
                      <a16:creationId xmlns:a16="http://schemas.microsoft.com/office/drawing/2014/main" id="{3F5C0359-8967-F8ED-9F63-3899A72DDA17}"/>
                    </a:ext>
                  </a:extLst>
                </p:cNvPr>
                <p:cNvPicPr/>
                <p:nvPr/>
              </p:nvPicPr>
              <p:blipFill>
                <a:blip r:embed="rId169"/>
                <a:stretch>
                  <a:fillRect/>
                </a:stretch>
              </p:blipFill>
              <p:spPr>
                <a:xfrm>
                  <a:off x="6195294" y="3682196"/>
                  <a:ext cx="450360" cy="642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9" name="Ink 98">
                  <a:extLst>
                    <a:ext uri="{FF2B5EF4-FFF2-40B4-BE49-F238E27FC236}">
                      <a16:creationId xmlns:a16="http://schemas.microsoft.com/office/drawing/2014/main" id="{900928F8-C406-4BD6-D749-D2607A03E1B3}"/>
                    </a:ext>
                  </a:extLst>
                </p14:cNvPr>
                <p14:cNvContentPartPr/>
                <p14:nvPr/>
              </p14:nvContentPartPr>
              <p14:xfrm>
                <a:off x="6381774" y="3874796"/>
                <a:ext cx="343080" cy="237240"/>
              </p14:xfrm>
            </p:contentPart>
          </mc:Choice>
          <mc:Fallback xmlns="">
            <p:pic>
              <p:nvPicPr>
                <p:cNvPr id="99" name="Ink 98">
                  <a:extLst>
                    <a:ext uri="{FF2B5EF4-FFF2-40B4-BE49-F238E27FC236}">
                      <a16:creationId xmlns:a16="http://schemas.microsoft.com/office/drawing/2014/main" id="{900928F8-C406-4BD6-D749-D2607A03E1B3}"/>
                    </a:ext>
                  </a:extLst>
                </p:cNvPr>
                <p:cNvPicPr/>
                <p:nvPr/>
              </p:nvPicPr>
              <p:blipFill>
                <a:blip r:embed="rId171"/>
                <a:stretch>
                  <a:fillRect/>
                </a:stretch>
              </p:blipFill>
              <p:spPr>
                <a:xfrm>
                  <a:off x="6373134" y="3866156"/>
                  <a:ext cx="3607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0" name="Ink 99">
                  <a:extLst>
                    <a:ext uri="{FF2B5EF4-FFF2-40B4-BE49-F238E27FC236}">
                      <a16:creationId xmlns:a16="http://schemas.microsoft.com/office/drawing/2014/main" id="{CFECC4BD-0A50-954C-956E-E7A054AAE7C4}"/>
                    </a:ext>
                  </a:extLst>
                </p14:cNvPr>
                <p14:cNvContentPartPr/>
                <p14:nvPr/>
              </p14:nvContentPartPr>
              <p14:xfrm>
                <a:off x="6805494" y="3980996"/>
                <a:ext cx="847440" cy="11520"/>
              </p14:xfrm>
            </p:contentPart>
          </mc:Choice>
          <mc:Fallback xmlns="">
            <p:pic>
              <p:nvPicPr>
                <p:cNvPr id="100" name="Ink 99">
                  <a:extLst>
                    <a:ext uri="{FF2B5EF4-FFF2-40B4-BE49-F238E27FC236}">
                      <a16:creationId xmlns:a16="http://schemas.microsoft.com/office/drawing/2014/main" id="{CFECC4BD-0A50-954C-956E-E7A054AAE7C4}"/>
                    </a:ext>
                  </a:extLst>
                </p:cNvPr>
                <p:cNvPicPr/>
                <p:nvPr/>
              </p:nvPicPr>
              <p:blipFill>
                <a:blip r:embed="rId173"/>
                <a:stretch>
                  <a:fillRect/>
                </a:stretch>
              </p:blipFill>
              <p:spPr>
                <a:xfrm>
                  <a:off x="6796494" y="3972356"/>
                  <a:ext cx="8650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1" name="Ink 100">
                  <a:extLst>
                    <a:ext uri="{FF2B5EF4-FFF2-40B4-BE49-F238E27FC236}">
                      <a16:creationId xmlns:a16="http://schemas.microsoft.com/office/drawing/2014/main" id="{E1D56C67-5CDD-EFFC-588D-AB1319963506}"/>
                    </a:ext>
                  </a:extLst>
                </p14:cNvPr>
                <p14:cNvContentPartPr/>
                <p14:nvPr/>
              </p14:nvContentPartPr>
              <p14:xfrm>
                <a:off x="7482654" y="3952196"/>
                <a:ext cx="69120" cy="365400"/>
              </p14:xfrm>
            </p:contentPart>
          </mc:Choice>
          <mc:Fallback xmlns="">
            <p:pic>
              <p:nvPicPr>
                <p:cNvPr id="101" name="Ink 100">
                  <a:extLst>
                    <a:ext uri="{FF2B5EF4-FFF2-40B4-BE49-F238E27FC236}">
                      <a16:creationId xmlns:a16="http://schemas.microsoft.com/office/drawing/2014/main" id="{E1D56C67-5CDD-EFFC-588D-AB1319963506}"/>
                    </a:ext>
                  </a:extLst>
                </p:cNvPr>
                <p:cNvPicPr/>
                <p:nvPr/>
              </p:nvPicPr>
              <p:blipFill>
                <a:blip r:embed="rId175"/>
                <a:stretch>
                  <a:fillRect/>
                </a:stretch>
              </p:blipFill>
              <p:spPr>
                <a:xfrm>
                  <a:off x="7473654" y="3943556"/>
                  <a:ext cx="8676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2" name="Ink 101">
                  <a:extLst>
                    <a:ext uri="{FF2B5EF4-FFF2-40B4-BE49-F238E27FC236}">
                      <a16:creationId xmlns:a16="http://schemas.microsoft.com/office/drawing/2014/main" id="{377F82E1-88D6-E78E-D550-5057E168F787}"/>
                    </a:ext>
                  </a:extLst>
                </p14:cNvPr>
                <p14:cNvContentPartPr/>
                <p14:nvPr/>
              </p14:nvContentPartPr>
              <p14:xfrm>
                <a:off x="7511454" y="4257476"/>
                <a:ext cx="1432800" cy="40320"/>
              </p14:xfrm>
            </p:contentPart>
          </mc:Choice>
          <mc:Fallback xmlns="">
            <p:pic>
              <p:nvPicPr>
                <p:cNvPr id="102" name="Ink 101">
                  <a:extLst>
                    <a:ext uri="{FF2B5EF4-FFF2-40B4-BE49-F238E27FC236}">
                      <a16:creationId xmlns:a16="http://schemas.microsoft.com/office/drawing/2014/main" id="{377F82E1-88D6-E78E-D550-5057E168F787}"/>
                    </a:ext>
                  </a:extLst>
                </p:cNvPr>
                <p:cNvPicPr/>
                <p:nvPr/>
              </p:nvPicPr>
              <p:blipFill>
                <a:blip r:embed="rId177"/>
                <a:stretch>
                  <a:fillRect/>
                </a:stretch>
              </p:blipFill>
              <p:spPr>
                <a:xfrm>
                  <a:off x="7502454" y="4248476"/>
                  <a:ext cx="14504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4" name="Ink 103">
                  <a:extLst>
                    <a:ext uri="{FF2B5EF4-FFF2-40B4-BE49-F238E27FC236}">
                      <a16:creationId xmlns:a16="http://schemas.microsoft.com/office/drawing/2014/main" id="{024650A0-018D-9971-BDC9-F2E463571FED}"/>
                    </a:ext>
                  </a:extLst>
                </p14:cNvPr>
                <p14:cNvContentPartPr/>
                <p14:nvPr/>
              </p14:nvContentPartPr>
              <p14:xfrm>
                <a:off x="5649894" y="4045796"/>
                <a:ext cx="616680" cy="24120"/>
              </p14:xfrm>
            </p:contentPart>
          </mc:Choice>
          <mc:Fallback xmlns="">
            <p:pic>
              <p:nvPicPr>
                <p:cNvPr id="104" name="Ink 103">
                  <a:extLst>
                    <a:ext uri="{FF2B5EF4-FFF2-40B4-BE49-F238E27FC236}">
                      <a16:creationId xmlns:a16="http://schemas.microsoft.com/office/drawing/2014/main" id="{024650A0-018D-9971-BDC9-F2E463571FED}"/>
                    </a:ext>
                  </a:extLst>
                </p:cNvPr>
                <p:cNvPicPr/>
                <p:nvPr/>
              </p:nvPicPr>
              <p:blipFill>
                <a:blip r:embed="rId179"/>
                <a:stretch>
                  <a:fillRect/>
                </a:stretch>
              </p:blipFill>
              <p:spPr>
                <a:xfrm>
                  <a:off x="5640894" y="4037156"/>
                  <a:ext cx="6343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6" name="Ink 105">
                  <a:extLst>
                    <a:ext uri="{FF2B5EF4-FFF2-40B4-BE49-F238E27FC236}">
                      <a16:creationId xmlns:a16="http://schemas.microsoft.com/office/drawing/2014/main" id="{19525D64-BE29-1C34-CD6C-4740F5F95489}"/>
                    </a:ext>
                  </a:extLst>
                </p14:cNvPr>
                <p14:cNvContentPartPr/>
                <p14:nvPr/>
              </p14:nvContentPartPr>
              <p14:xfrm>
                <a:off x="8827614" y="4285556"/>
                <a:ext cx="209880" cy="31680"/>
              </p14:xfrm>
            </p:contentPart>
          </mc:Choice>
          <mc:Fallback xmlns="">
            <p:pic>
              <p:nvPicPr>
                <p:cNvPr id="106" name="Ink 105">
                  <a:extLst>
                    <a:ext uri="{FF2B5EF4-FFF2-40B4-BE49-F238E27FC236}">
                      <a16:creationId xmlns:a16="http://schemas.microsoft.com/office/drawing/2014/main" id="{19525D64-BE29-1C34-CD6C-4740F5F95489}"/>
                    </a:ext>
                  </a:extLst>
                </p:cNvPr>
                <p:cNvPicPr/>
                <p:nvPr/>
              </p:nvPicPr>
              <p:blipFill>
                <a:blip r:embed="rId181"/>
                <a:stretch>
                  <a:fillRect/>
                </a:stretch>
              </p:blipFill>
              <p:spPr>
                <a:xfrm>
                  <a:off x="8818614" y="4276556"/>
                  <a:ext cx="2275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339B8920-1956-1069-765C-1F4BF26517AF}"/>
                    </a:ext>
                  </a:extLst>
                </p14:cNvPr>
                <p14:cNvContentPartPr/>
                <p14:nvPr/>
              </p14:nvContentPartPr>
              <p14:xfrm>
                <a:off x="6895134" y="3316796"/>
                <a:ext cx="234720" cy="221040"/>
              </p14:xfrm>
            </p:contentPart>
          </mc:Choice>
          <mc:Fallback xmlns="">
            <p:pic>
              <p:nvPicPr>
                <p:cNvPr id="108" name="Ink 107">
                  <a:extLst>
                    <a:ext uri="{FF2B5EF4-FFF2-40B4-BE49-F238E27FC236}">
                      <a16:creationId xmlns:a16="http://schemas.microsoft.com/office/drawing/2014/main" id="{339B8920-1956-1069-765C-1F4BF26517AF}"/>
                    </a:ext>
                  </a:extLst>
                </p:cNvPr>
                <p:cNvPicPr/>
                <p:nvPr/>
              </p:nvPicPr>
              <p:blipFill>
                <a:blip r:embed="rId183"/>
                <a:stretch>
                  <a:fillRect/>
                </a:stretch>
              </p:blipFill>
              <p:spPr>
                <a:xfrm>
                  <a:off x="6886134" y="3308156"/>
                  <a:ext cx="2523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E523FD9-6E4D-7FEE-FB0D-98D8899A9345}"/>
                    </a:ext>
                  </a:extLst>
                </p14:cNvPr>
                <p14:cNvContentPartPr/>
                <p14:nvPr/>
              </p14:nvContentPartPr>
              <p14:xfrm>
                <a:off x="7245774" y="3332276"/>
                <a:ext cx="187200" cy="180000"/>
              </p14:xfrm>
            </p:contentPart>
          </mc:Choice>
          <mc:Fallback xmlns="">
            <p:pic>
              <p:nvPicPr>
                <p:cNvPr id="109" name="Ink 108">
                  <a:extLst>
                    <a:ext uri="{FF2B5EF4-FFF2-40B4-BE49-F238E27FC236}">
                      <a16:creationId xmlns:a16="http://schemas.microsoft.com/office/drawing/2014/main" id="{6E523FD9-6E4D-7FEE-FB0D-98D8899A9345}"/>
                    </a:ext>
                  </a:extLst>
                </p:cNvPr>
                <p:cNvPicPr/>
                <p:nvPr/>
              </p:nvPicPr>
              <p:blipFill>
                <a:blip r:embed="rId185"/>
                <a:stretch>
                  <a:fillRect/>
                </a:stretch>
              </p:blipFill>
              <p:spPr>
                <a:xfrm>
                  <a:off x="7237134" y="3323636"/>
                  <a:ext cx="2048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9A6C2E3C-738F-60D3-77B2-FED099AC3FB8}"/>
                    </a:ext>
                  </a:extLst>
                </p14:cNvPr>
                <p14:cNvContentPartPr/>
                <p14:nvPr/>
              </p14:nvContentPartPr>
              <p14:xfrm>
                <a:off x="6721254" y="3055076"/>
                <a:ext cx="986040" cy="631800"/>
              </p14:xfrm>
            </p:contentPart>
          </mc:Choice>
          <mc:Fallback xmlns="">
            <p:pic>
              <p:nvPicPr>
                <p:cNvPr id="110" name="Ink 109">
                  <a:extLst>
                    <a:ext uri="{FF2B5EF4-FFF2-40B4-BE49-F238E27FC236}">
                      <a16:creationId xmlns:a16="http://schemas.microsoft.com/office/drawing/2014/main" id="{9A6C2E3C-738F-60D3-77B2-FED099AC3FB8}"/>
                    </a:ext>
                  </a:extLst>
                </p:cNvPr>
                <p:cNvPicPr/>
                <p:nvPr/>
              </p:nvPicPr>
              <p:blipFill>
                <a:blip r:embed="rId187"/>
                <a:stretch>
                  <a:fillRect/>
                </a:stretch>
              </p:blipFill>
              <p:spPr>
                <a:xfrm>
                  <a:off x="6712614" y="3046076"/>
                  <a:ext cx="1003680" cy="6494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2" name="Ink 111">
                  <a:extLst>
                    <a:ext uri="{FF2B5EF4-FFF2-40B4-BE49-F238E27FC236}">
                      <a16:creationId xmlns:a16="http://schemas.microsoft.com/office/drawing/2014/main" id="{B0AD134D-4FC8-4EF2-7553-16AB1442AA98}"/>
                    </a:ext>
                  </a:extLst>
                </p14:cNvPr>
                <p14:cNvContentPartPr/>
                <p14:nvPr/>
              </p14:nvContentPartPr>
              <p14:xfrm>
                <a:off x="1308654" y="2000276"/>
                <a:ext cx="88560" cy="973440"/>
              </p14:xfrm>
            </p:contentPart>
          </mc:Choice>
          <mc:Fallback xmlns="">
            <p:pic>
              <p:nvPicPr>
                <p:cNvPr id="112" name="Ink 111">
                  <a:extLst>
                    <a:ext uri="{FF2B5EF4-FFF2-40B4-BE49-F238E27FC236}">
                      <a16:creationId xmlns:a16="http://schemas.microsoft.com/office/drawing/2014/main" id="{B0AD134D-4FC8-4EF2-7553-16AB1442AA98}"/>
                    </a:ext>
                  </a:extLst>
                </p:cNvPr>
                <p:cNvPicPr/>
                <p:nvPr/>
              </p:nvPicPr>
              <p:blipFill>
                <a:blip r:embed="rId189"/>
                <a:stretch>
                  <a:fillRect/>
                </a:stretch>
              </p:blipFill>
              <p:spPr>
                <a:xfrm>
                  <a:off x="1299654" y="1991276"/>
                  <a:ext cx="1062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3" name="Ink 112">
                  <a:extLst>
                    <a:ext uri="{FF2B5EF4-FFF2-40B4-BE49-F238E27FC236}">
                      <a16:creationId xmlns:a16="http://schemas.microsoft.com/office/drawing/2014/main" id="{141B61E4-B6B6-E412-DDC2-05B1D27BFE81}"/>
                    </a:ext>
                  </a:extLst>
                </p14:cNvPr>
                <p14:cNvContentPartPr/>
                <p14:nvPr/>
              </p14:nvContentPartPr>
              <p14:xfrm>
                <a:off x="1356534" y="2766356"/>
                <a:ext cx="3169800" cy="154080"/>
              </p14:xfrm>
            </p:contentPart>
          </mc:Choice>
          <mc:Fallback xmlns="">
            <p:pic>
              <p:nvPicPr>
                <p:cNvPr id="113" name="Ink 112">
                  <a:extLst>
                    <a:ext uri="{FF2B5EF4-FFF2-40B4-BE49-F238E27FC236}">
                      <a16:creationId xmlns:a16="http://schemas.microsoft.com/office/drawing/2014/main" id="{141B61E4-B6B6-E412-DDC2-05B1D27BFE81}"/>
                    </a:ext>
                  </a:extLst>
                </p:cNvPr>
                <p:cNvPicPr/>
                <p:nvPr/>
              </p:nvPicPr>
              <p:blipFill>
                <a:blip r:embed="rId191"/>
                <a:stretch>
                  <a:fillRect/>
                </a:stretch>
              </p:blipFill>
              <p:spPr>
                <a:xfrm>
                  <a:off x="1347534" y="2757356"/>
                  <a:ext cx="31874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33BE9B9C-F853-F8B4-1EC0-285647BCC6B2}"/>
                    </a:ext>
                  </a:extLst>
                </p14:cNvPr>
                <p14:cNvContentPartPr/>
                <p14:nvPr/>
              </p14:nvContentPartPr>
              <p14:xfrm>
                <a:off x="1364814" y="1847636"/>
                <a:ext cx="3889800" cy="923760"/>
              </p14:xfrm>
            </p:contentPart>
          </mc:Choice>
          <mc:Fallback xmlns="">
            <p:pic>
              <p:nvPicPr>
                <p:cNvPr id="115" name="Ink 114">
                  <a:extLst>
                    <a:ext uri="{FF2B5EF4-FFF2-40B4-BE49-F238E27FC236}">
                      <a16:creationId xmlns:a16="http://schemas.microsoft.com/office/drawing/2014/main" id="{33BE9B9C-F853-F8B4-1EC0-285647BCC6B2}"/>
                    </a:ext>
                  </a:extLst>
                </p:cNvPr>
                <p:cNvPicPr/>
                <p:nvPr/>
              </p:nvPicPr>
              <p:blipFill>
                <a:blip r:embed="rId193"/>
                <a:stretch>
                  <a:fillRect/>
                </a:stretch>
              </p:blipFill>
              <p:spPr>
                <a:xfrm>
                  <a:off x="1356174" y="1838636"/>
                  <a:ext cx="3907440" cy="9414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C5245B84-FA32-F838-CB90-751C574E5ED0}"/>
                    </a:ext>
                  </a:extLst>
                </p14:cNvPr>
                <p14:cNvContentPartPr/>
                <p14:nvPr/>
              </p14:nvContentPartPr>
              <p14:xfrm>
                <a:off x="2468574" y="2134196"/>
                <a:ext cx="320400" cy="283320"/>
              </p14:xfrm>
            </p:contentPart>
          </mc:Choice>
          <mc:Fallback xmlns="">
            <p:pic>
              <p:nvPicPr>
                <p:cNvPr id="116" name="Ink 115">
                  <a:extLst>
                    <a:ext uri="{FF2B5EF4-FFF2-40B4-BE49-F238E27FC236}">
                      <a16:creationId xmlns:a16="http://schemas.microsoft.com/office/drawing/2014/main" id="{C5245B84-FA32-F838-CB90-751C574E5ED0}"/>
                    </a:ext>
                  </a:extLst>
                </p:cNvPr>
                <p:cNvPicPr/>
                <p:nvPr/>
              </p:nvPicPr>
              <p:blipFill>
                <a:blip r:embed="rId195"/>
                <a:stretch>
                  <a:fillRect/>
                </a:stretch>
              </p:blipFill>
              <p:spPr>
                <a:xfrm>
                  <a:off x="2459574" y="2125556"/>
                  <a:ext cx="33804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B16830FE-10C4-5326-E86C-6812B3E52B3E}"/>
                    </a:ext>
                  </a:extLst>
                </p14:cNvPr>
                <p14:cNvContentPartPr/>
                <p14:nvPr/>
              </p14:nvContentPartPr>
              <p14:xfrm>
                <a:off x="3047094" y="2109356"/>
                <a:ext cx="29160" cy="368640"/>
              </p14:xfrm>
            </p:contentPart>
          </mc:Choice>
          <mc:Fallback xmlns="">
            <p:pic>
              <p:nvPicPr>
                <p:cNvPr id="117" name="Ink 116">
                  <a:extLst>
                    <a:ext uri="{FF2B5EF4-FFF2-40B4-BE49-F238E27FC236}">
                      <a16:creationId xmlns:a16="http://schemas.microsoft.com/office/drawing/2014/main" id="{B16830FE-10C4-5326-E86C-6812B3E52B3E}"/>
                    </a:ext>
                  </a:extLst>
                </p:cNvPr>
                <p:cNvPicPr/>
                <p:nvPr/>
              </p:nvPicPr>
              <p:blipFill>
                <a:blip r:embed="rId197"/>
                <a:stretch>
                  <a:fillRect/>
                </a:stretch>
              </p:blipFill>
              <p:spPr>
                <a:xfrm>
                  <a:off x="3038454" y="2100716"/>
                  <a:ext cx="4680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4E212A1B-0E09-B96B-59EF-A399FB71C6F5}"/>
                    </a:ext>
                  </a:extLst>
                </p14:cNvPr>
                <p14:cNvContentPartPr/>
                <p14:nvPr/>
              </p14:nvContentPartPr>
              <p14:xfrm>
                <a:off x="1276974" y="3381236"/>
                <a:ext cx="40680" cy="804960"/>
              </p14:xfrm>
            </p:contentPart>
          </mc:Choice>
          <mc:Fallback xmlns="">
            <p:pic>
              <p:nvPicPr>
                <p:cNvPr id="119" name="Ink 118">
                  <a:extLst>
                    <a:ext uri="{FF2B5EF4-FFF2-40B4-BE49-F238E27FC236}">
                      <a16:creationId xmlns:a16="http://schemas.microsoft.com/office/drawing/2014/main" id="{4E212A1B-0E09-B96B-59EF-A399FB71C6F5}"/>
                    </a:ext>
                  </a:extLst>
                </p:cNvPr>
                <p:cNvPicPr/>
                <p:nvPr/>
              </p:nvPicPr>
              <p:blipFill>
                <a:blip r:embed="rId199"/>
                <a:stretch>
                  <a:fillRect/>
                </a:stretch>
              </p:blipFill>
              <p:spPr>
                <a:xfrm>
                  <a:off x="1267974" y="3372596"/>
                  <a:ext cx="58320" cy="822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0" name="Ink 119">
                  <a:extLst>
                    <a:ext uri="{FF2B5EF4-FFF2-40B4-BE49-F238E27FC236}">
                      <a16:creationId xmlns:a16="http://schemas.microsoft.com/office/drawing/2014/main" id="{57461B43-668E-B434-F9B0-433D3C1BC1A5}"/>
                    </a:ext>
                  </a:extLst>
                </p14:cNvPr>
                <p14:cNvContentPartPr/>
                <p14:nvPr/>
              </p14:nvContentPartPr>
              <p14:xfrm>
                <a:off x="1256814" y="4049756"/>
                <a:ext cx="3468960" cy="91080"/>
              </p14:xfrm>
            </p:contentPart>
          </mc:Choice>
          <mc:Fallback xmlns="">
            <p:pic>
              <p:nvPicPr>
                <p:cNvPr id="120" name="Ink 119">
                  <a:extLst>
                    <a:ext uri="{FF2B5EF4-FFF2-40B4-BE49-F238E27FC236}">
                      <a16:creationId xmlns:a16="http://schemas.microsoft.com/office/drawing/2014/main" id="{57461B43-668E-B434-F9B0-433D3C1BC1A5}"/>
                    </a:ext>
                  </a:extLst>
                </p:cNvPr>
                <p:cNvPicPr/>
                <p:nvPr/>
              </p:nvPicPr>
              <p:blipFill>
                <a:blip r:embed="rId201"/>
                <a:stretch>
                  <a:fillRect/>
                </a:stretch>
              </p:blipFill>
              <p:spPr>
                <a:xfrm>
                  <a:off x="1248174" y="4041116"/>
                  <a:ext cx="34866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1" name="Ink 120">
                  <a:extLst>
                    <a:ext uri="{FF2B5EF4-FFF2-40B4-BE49-F238E27FC236}">
                      <a16:creationId xmlns:a16="http://schemas.microsoft.com/office/drawing/2014/main" id="{713DAAAA-97F7-E4F8-0F16-DAA20A9AC610}"/>
                    </a:ext>
                  </a:extLst>
                </p14:cNvPr>
                <p14:cNvContentPartPr/>
                <p14:nvPr/>
              </p14:nvContentPartPr>
              <p14:xfrm>
                <a:off x="1219014" y="3204116"/>
                <a:ext cx="3520440" cy="906480"/>
              </p14:xfrm>
            </p:contentPart>
          </mc:Choice>
          <mc:Fallback xmlns="">
            <p:pic>
              <p:nvPicPr>
                <p:cNvPr id="121" name="Ink 120">
                  <a:extLst>
                    <a:ext uri="{FF2B5EF4-FFF2-40B4-BE49-F238E27FC236}">
                      <a16:creationId xmlns:a16="http://schemas.microsoft.com/office/drawing/2014/main" id="{713DAAAA-97F7-E4F8-0F16-DAA20A9AC610}"/>
                    </a:ext>
                  </a:extLst>
                </p:cNvPr>
                <p:cNvPicPr/>
                <p:nvPr/>
              </p:nvPicPr>
              <p:blipFill>
                <a:blip r:embed="rId203"/>
                <a:stretch>
                  <a:fillRect/>
                </a:stretch>
              </p:blipFill>
              <p:spPr>
                <a:xfrm>
                  <a:off x="1210014" y="3195476"/>
                  <a:ext cx="3538080" cy="9241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2" name="Ink 121">
                  <a:extLst>
                    <a:ext uri="{FF2B5EF4-FFF2-40B4-BE49-F238E27FC236}">
                      <a16:creationId xmlns:a16="http://schemas.microsoft.com/office/drawing/2014/main" id="{7FCDE7AB-67DA-A955-CE7F-D4EB024E81BD}"/>
                    </a:ext>
                  </a:extLst>
                </p14:cNvPr>
                <p14:cNvContentPartPr/>
                <p14:nvPr/>
              </p14:nvContentPartPr>
              <p14:xfrm>
                <a:off x="1769814" y="3522356"/>
                <a:ext cx="254520" cy="439560"/>
              </p14:xfrm>
            </p:contentPart>
          </mc:Choice>
          <mc:Fallback xmlns="">
            <p:pic>
              <p:nvPicPr>
                <p:cNvPr id="122" name="Ink 121">
                  <a:extLst>
                    <a:ext uri="{FF2B5EF4-FFF2-40B4-BE49-F238E27FC236}">
                      <a16:creationId xmlns:a16="http://schemas.microsoft.com/office/drawing/2014/main" id="{7FCDE7AB-67DA-A955-CE7F-D4EB024E81BD}"/>
                    </a:ext>
                  </a:extLst>
                </p:cNvPr>
                <p:cNvPicPr/>
                <p:nvPr/>
              </p:nvPicPr>
              <p:blipFill>
                <a:blip r:embed="rId205"/>
                <a:stretch>
                  <a:fillRect/>
                </a:stretch>
              </p:blipFill>
              <p:spPr>
                <a:xfrm>
                  <a:off x="1760814" y="3513716"/>
                  <a:ext cx="27216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3" name="Ink 122">
                  <a:extLst>
                    <a:ext uri="{FF2B5EF4-FFF2-40B4-BE49-F238E27FC236}">
                      <a16:creationId xmlns:a16="http://schemas.microsoft.com/office/drawing/2014/main" id="{4F1188F9-7D13-9C32-3482-4A043D5296B5}"/>
                    </a:ext>
                  </a:extLst>
                </p14:cNvPr>
                <p14:cNvContentPartPr/>
                <p14:nvPr/>
              </p14:nvContentPartPr>
              <p14:xfrm>
                <a:off x="1881414" y="3704156"/>
                <a:ext cx="71640" cy="110880"/>
              </p14:xfrm>
            </p:contentPart>
          </mc:Choice>
          <mc:Fallback xmlns="">
            <p:pic>
              <p:nvPicPr>
                <p:cNvPr id="123" name="Ink 122">
                  <a:extLst>
                    <a:ext uri="{FF2B5EF4-FFF2-40B4-BE49-F238E27FC236}">
                      <a16:creationId xmlns:a16="http://schemas.microsoft.com/office/drawing/2014/main" id="{4F1188F9-7D13-9C32-3482-4A043D5296B5}"/>
                    </a:ext>
                  </a:extLst>
                </p:cNvPr>
                <p:cNvPicPr/>
                <p:nvPr/>
              </p:nvPicPr>
              <p:blipFill>
                <a:blip r:embed="rId207"/>
                <a:stretch>
                  <a:fillRect/>
                </a:stretch>
              </p:blipFill>
              <p:spPr>
                <a:xfrm>
                  <a:off x="1872774" y="3695156"/>
                  <a:ext cx="892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4" name="Ink 123">
                  <a:extLst>
                    <a:ext uri="{FF2B5EF4-FFF2-40B4-BE49-F238E27FC236}">
                      <a16:creationId xmlns:a16="http://schemas.microsoft.com/office/drawing/2014/main" id="{24F6099C-E391-EBE6-4A36-E68399E60065}"/>
                    </a:ext>
                  </a:extLst>
                </p14:cNvPr>
                <p14:cNvContentPartPr/>
                <p14:nvPr/>
              </p14:nvContentPartPr>
              <p14:xfrm>
                <a:off x="2134854" y="3586796"/>
                <a:ext cx="117720" cy="357840"/>
              </p14:xfrm>
            </p:contentPart>
          </mc:Choice>
          <mc:Fallback xmlns="">
            <p:pic>
              <p:nvPicPr>
                <p:cNvPr id="124" name="Ink 123">
                  <a:extLst>
                    <a:ext uri="{FF2B5EF4-FFF2-40B4-BE49-F238E27FC236}">
                      <a16:creationId xmlns:a16="http://schemas.microsoft.com/office/drawing/2014/main" id="{24F6099C-E391-EBE6-4A36-E68399E60065}"/>
                    </a:ext>
                  </a:extLst>
                </p:cNvPr>
                <p:cNvPicPr/>
                <p:nvPr/>
              </p:nvPicPr>
              <p:blipFill>
                <a:blip r:embed="rId209"/>
                <a:stretch>
                  <a:fillRect/>
                </a:stretch>
              </p:blipFill>
              <p:spPr>
                <a:xfrm>
                  <a:off x="2126214" y="3578156"/>
                  <a:ext cx="13536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5" name="Ink 124">
                  <a:extLst>
                    <a:ext uri="{FF2B5EF4-FFF2-40B4-BE49-F238E27FC236}">
                      <a16:creationId xmlns:a16="http://schemas.microsoft.com/office/drawing/2014/main" id="{E5A5F472-C20B-9428-F2CD-A0BC64713650}"/>
                    </a:ext>
                  </a:extLst>
                </p14:cNvPr>
                <p14:cNvContentPartPr/>
                <p14:nvPr/>
              </p14:nvContentPartPr>
              <p14:xfrm>
                <a:off x="2291094" y="3583556"/>
                <a:ext cx="138600" cy="375480"/>
              </p14:xfrm>
            </p:contentPart>
          </mc:Choice>
          <mc:Fallback xmlns="">
            <p:pic>
              <p:nvPicPr>
                <p:cNvPr id="125" name="Ink 124">
                  <a:extLst>
                    <a:ext uri="{FF2B5EF4-FFF2-40B4-BE49-F238E27FC236}">
                      <a16:creationId xmlns:a16="http://schemas.microsoft.com/office/drawing/2014/main" id="{E5A5F472-C20B-9428-F2CD-A0BC64713650}"/>
                    </a:ext>
                  </a:extLst>
                </p:cNvPr>
                <p:cNvPicPr/>
                <p:nvPr/>
              </p:nvPicPr>
              <p:blipFill>
                <a:blip r:embed="rId211"/>
                <a:stretch>
                  <a:fillRect/>
                </a:stretch>
              </p:blipFill>
              <p:spPr>
                <a:xfrm>
                  <a:off x="2282094" y="3574916"/>
                  <a:ext cx="15624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6" name="Ink 125">
                  <a:extLst>
                    <a:ext uri="{FF2B5EF4-FFF2-40B4-BE49-F238E27FC236}">
                      <a16:creationId xmlns:a16="http://schemas.microsoft.com/office/drawing/2014/main" id="{312658F2-F1C2-ED4C-248D-265EE3C20DBD}"/>
                    </a:ext>
                  </a:extLst>
                </p14:cNvPr>
                <p14:cNvContentPartPr/>
                <p14:nvPr/>
              </p14:nvContentPartPr>
              <p14:xfrm>
                <a:off x="2762694" y="3525236"/>
                <a:ext cx="28440" cy="294480"/>
              </p14:xfrm>
            </p:contentPart>
          </mc:Choice>
          <mc:Fallback xmlns="">
            <p:pic>
              <p:nvPicPr>
                <p:cNvPr id="126" name="Ink 125">
                  <a:extLst>
                    <a:ext uri="{FF2B5EF4-FFF2-40B4-BE49-F238E27FC236}">
                      <a16:creationId xmlns:a16="http://schemas.microsoft.com/office/drawing/2014/main" id="{312658F2-F1C2-ED4C-248D-265EE3C20DBD}"/>
                    </a:ext>
                  </a:extLst>
                </p:cNvPr>
                <p:cNvPicPr/>
                <p:nvPr/>
              </p:nvPicPr>
              <p:blipFill>
                <a:blip r:embed="rId213"/>
                <a:stretch>
                  <a:fillRect/>
                </a:stretch>
              </p:blipFill>
              <p:spPr>
                <a:xfrm>
                  <a:off x="2754054" y="3516236"/>
                  <a:ext cx="4608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7" name="Ink 126">
                  <a:extLst>
                    <a:ext uri="{FF2B5EF4-FFF2-40B4-BE49-F238E27FC236}">
                      <a16:creationId xmlns:a16="http://schemas.microsoft.com/office/drawing/2014/main" id="{C18DB632-FC67-154D-F0EA-CEA4BBDAA914}"/>
                    </a:ext>
                  </a:extLst>
                </p14:cNvPr>
                <p14:cNvContentPartPr/>
                <p14:nvPr/>
              </p14:nvContentPartPr>
              <p14:xfrm>
                <a:off x="2980134" y="3547916"/>
                <a:ext cx="518400" cy="433080"/>
              </p14:xfrm>
            </p:contentPart>
          </mc:Choice>
          <mc:Fallback xmlns="">
            <p:pic>
              <p:nvPicPr>
                <p:cNvPr id="127" name="Ink 126">
                  <a:extLst>
                    <a:ext uri="{FF2B5EF4-FFF2-40B4-BE49-F238E27FC236}">
                      <a16:creationId xmlns:a16="http://schemas.microsoft.com/office/drawing/2014/main" id="{C18DB632-FC67-154D-F0EA-CEA4BBDAA914}"/>
                    </a:ext>
                  </a:extLst>
                </p:cNvPr>
                <p:cNvPicPr/>
                <p:nvPr/>
              </p:nvPicPr>
              <p:blipFill>
                <a:blip r:embed="rId215"/>
                <a:stretch>
                  <a:fillRect/>
                </a:stretch>
              </p:blipFill>
              <p:spPr>
                <a:xfrm>
                  <a:off x="2971494" y="3538916"/>
                  <a:ext cx="53604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8" name="Ink 127">
                  <a:extLst>
                    <a:ext uri="{FF2B5EF4-FFF2-40B4-BE49-F238E27FC236}">
                      <a16:creationId xmlns:a16="http://schemas.microsoft.com/office/drawing/2014/main" id="{1B9BB1F1-A5D1-A55A-D0B3-EAD6D3F7CA53}"/>
                    </a:ext>
                  </a:extLst>
                </p14:cNvPr>
                <p14:cNvContentPartPr/>
                <p14:nvPr/>
              </p14:nvContentPartPr>
              <p14:xfrm>
                <a:off x="3588894" y="3546836"/>
                <a:ext cx="29880" cy="132840"/>
              </p14:xfrm>
            </p:contentPart>
          </mc:Choice>
          <mc:Fallback xmlns="">
            <p:pic>
              <p:nvPicPr>
                <p:cNvPr id="128" name="Ink 127">
                  <a:extLst>
                    <a:ext uri="{FF2B5EF4-FFF2-40B4-BE49-F238E27FC236}">
                      <a16:creationId xmlns:a16="http://schemas.microsoft.com/office/drawing/2014/main" id="{1B9BB1F1-A5D1-A55A-D0B3-EAD6D3F7CA53}"/>
                    </a:ext>
                  </a:extLst>
                </p:cNvPr>
                <p:cNvPicPr/>
                <p:nvPr/>
              </p:nvPicPr>
              <p:blipFill>
                <a:blip r:embed="rId217"/>
                <a:stretch>
                  <a:fillRect/>
                </a:stretch>
              </p:blipFill>
              <p:spPr>
                <a:xfrm>
                  <a:off x="3579894" y="3537836"/>
                  <a:ext cx="475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9" name="Ink 128">
                  <a:extLst>
                    <a:ext uri="{FF2B5EF4-FFF2-40B4-BE49-F238E27FC236}">
                      <a16:creationId xmlns:a16="http://schemas.microsoft.com/office/drawing/2014/main" id="{0C361AD5-5109-231C-C309-88A3743D58BC}"/>
                    </a:ext>
                  </a:extLst>
                </p14:cNvPr>
                <p14:cNvContentPartPr/>
                <p14:nvPr/>
              </p14:nvContentPartPr>
              <p14:xfrm>
                <a:off x="3667374" y="3441356"/>
                <a:ext cx="372240" cy="236880"/>
              </p14:xfrm>
            </p:contentPart>
          </mc:Choice>
          <mc:Fallback xmlns="">
            <p:pic>
              <p:nvPicPr>
                <p:cNvPr id="129" name="Ink 128">
                  <a:extLst>
                    <a:ext uri="{FF2B5EF4-FFF2-40B4-BE49-F238E27FC236}">
                      <a16:creationId xmlns:a16="http://schemas.microsoft.com/office/drawing/2014/main" id="{0C361AD5-5109-231C-C309-88A3743D58BC}"/>
                    </a:ext>
                  </a:extLst>
                </p:cNvPr>
                <p:cNvPicPr/>
                <p:nvPr/>
              </p:nvPicPr>
              <p:blipFill>
                <a:blip r:embed="rId219"/>
                <a:stretch>
                  <a:fillRect/>
                </a:stretch>
              </p:blipFill>
              <p:spPr>
                <a:xfrm>
                  <a:off x="3658374" y="3432356"/>
                  <a:ext cx="3898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0" name="Ink 129">
                  <a:extLst>
                    <a:ext uri="{FF2B5EF4-FFF2-40B4-BE49-F238E27FC236}">
                      <a16:creationId xmlns:a16="http://schemas.microsoft.com/office/drawing/2014/main" id="{88987A71-5A2C-02C0-3DA3-FB3EC275FACF}"/>
                    </a:ext>
                  </a:extLst>
                </p14:cNvPr>
                <p14:cNvContentPartPr/>
                <p14:nvPr/>
              </p14:nvContentPartPr>
              <p14:xfrm>
                <a:off x="1247814" y="4646636"/>
                <a:ext cx="45000" cy="850680"/>
              </p14:xfrm>
            </p:contentPart>
          </mc:Choice>
          <mc:Fallback xmlns="">
            <p:pic>
              <p:nvPicPr>
                <p:cNvPr id="130" name="Ink 129">
                  <a:extLst>
                    <a:ext uri="{FF2B5EF4-FFF2-40B4-BE49-F238E27FC236}">
                      <a16:creationId xmlns:a16="http://schemas.microsoft.com/office/drawing/2014/main" id="{88987A71-5A2C-02C0-3DA3-FB3EC275FACF}"/>
                    </a:ext>
                  </a:extLst>
                </p:cNvPr>
                <p:cNvPicPr/>
                <p:nvPr/>
              </p:nvPicPr>
              <p:blipFill>
                <a:blip r:embed="rId221"/>
                <a:stretch>
                  <a:fillRect/>
                </a:stretch>
              </p:blipFill>
              <p:spPr>
                <a:xfrm>
                  <a:off x="1239174" y="4637636"/>
                  <a:ext cx="62640" cy="8683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1" name="Ink 130">
                  <a:extLst>
                    <a:ext uri="{FF2B5EF4-FFF2-40B4-BE49-F238E27FC236}">
                      <a16:creationId xmlns:a16="http://schemas.microsoft.com/office/drawing/2014/main" id="{7C159BF7-40E8-2EDF-1932-8E1508AD33EC}"/>
                    </a:ext>
                  </a:extLst>
                </p14:cNvPr>
                <p14:cNvContentPartPr/>
                <p14:nvPr/>
              </p14:nvContentPartPr>
              <p14:xfrm>
                <a:off x="1247094" y="5376356"/>
                <a:ext cx="3854520" cy="109800"/>
              </p14:xfrm>
            </p:contentPart>
          </mc:Choice>
          <mc:Fallback xmlns="">
            <p:pic>
              <p:nvPicPr>
                <p:cNvPr id="131" name="Ink 130">
                  <a:extLst>
                    <a:ext uri="{FF2B5EF4-FFF2-40B4-BE49-F238E27FC236}">
                      <a16:creationId xmlns:a16="http://schemas.microsoft.com/office/drawing/2014/main" id="{7C159BF7-40E8-2EDF-1932-8E1508AD33EC}"/>
                    </a:ext>
                  </a:extLst>
                </p:cNvPr>
                <p:cNvPicPr/>
                <p:nvPr/>
              </p:nvPicPr>
              <p:blipFill>
                <a:blip r:embed="rId223"/>
                <a:stretch>
                  <a:fillRect/>
                </a:stretch>
              </p:blipFill>
              <p:spPr>
                <a:xfrm>
                  <a:off x="1238454" y="5367716"/>
                  <a:ext cx="38721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2" name="Ink 131">
                  <a:extLst>
                    <a:ext uri="{FF2B5EF4-FFF2-40B4-BE49-F238E27FC236}">
                      <a16:creationId xmlns:a16="http://schemas.microsoft.com/office/drawing/2014/main" id="{78D0E272-0974-9327-E192-C4B5F2EFAFD2}"/>
                    </a:ext>
                  </a:extLst>
                </p14:cNvPr>
                <p14:cNvContentPartPr/>
                <p14:nvPr/>
              </p14:nvContentPartPr>
              <p14:xfrm>
                <a:off x="1091214" y="4610996"/>
                <a:ext cx="3767400" cy="818280"/>
              </p14:xfrm>
            </p:contentPart>
          </mc:Choice>
          <mc:Fallback xmlns="">
            <p:pic>
              <p:nvPicPr>
                <p:cNvPr id="132" name="Ink 131">
                  <a:extLst>
                    <a:ext uri="{FF2B5EF4-FFF2-40B4-BE49-F238E27FC236}">
                      <a16:creationId xmlns:a16="http://schemas.microsoft.com/office/drawing/2014/main" id="{78D0E272-0974-9327-E192-C4B5F2EFAFD2}"/>
                    </a:ext>
                  </a:extLst>
                </p:cNvPr>
                <p:cNvPicPr/>
                <p:nvPr/>
              </p:nvPicPr>
              <p:blipFill>
                <a:blip r:embed="rId225"/>
                <a:stretch>
                  <a:fillRect/>
                </a:stretch>
              </p:blipFill>
              <p:spPr>
                <a:xfrm>
                  <a:off x="1082214" y="4601996"/>
                  <a:ext cx="3785040" cy="835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3" name="Ink 132">
                  <a:extLst>
                    <a:ext uri="{FF2B5EF4-FFF2-40B4-BE49-F238E27FC236}">
                      <a16:creationId xmlns:a16="http://schemas.microsoft.com/office/drawing/2014/main" id="{722BB543-FA08-5DE6-7240-7AF2754B4BFD}"/>
                    </a:ext>
                  </a:extLst>
                </p14:cNvPr>
                <p14:cNvContentPartPr/>
                <p14:nvPr/>
              </p14:nvContentPartPr>
              <p14:xfrm>
                <a:off x="1995174" y="4838876"/>
                <a:ext cx="297720" cy="398160"/>
              </p14:xfrm>
            </p:contentPart>
          </mc:Choice>
          <mc:Fallback xmlns="">
            <p:pic>
              <p:nvPicPr>
                <p:cNvPr id="133" name="Ink 132">
                  <a:extLst>
                    <a:ext uri="{FF2B5EF4-FFF2-40B4-BE49-F238E27FC236}">
                      <a16:creationId xmlns:a16="http://schemas.microsoft.com/office/drawing/2014/main" id="{722BB543-FA08-5DE6-7240-7AF2754B4BFD}"/>
                    </a:ext>
                  </a:extLst>
                </p:cNvPr>
                <p:cNvPicPr/>
                <p:nvPr/>
              </p:nvPicPr>
              <p:blipFill>
                <a:blip r:embed="rId227"/>
                <a:stretch>
                  <a:fillRect/>
                </a:stretch>
              </p:blipFill>
              <p:spPr>
                <a:xfrm>
                  <a:off x="1986174" y="4830236"/>
                  <a:ext cx="31536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4" name="Ink 133">
                  <a:extLst>
                    <a:ext uri="{FF2B5EF4-FFF2-40B4-BE49-F238E27FC236}">
                      <a16:creationId xmlns:a16="http://schemas.microsoft.com/office/drawing/2014/main" id="{6AD793AF-BC9A-0A4B-9361-5B4AB8A14642}"/>
                    </a:ext>
                  </a:extLst>
                </p14:cNvPr>
                <p14:cNvContentPartPr/>
                <p14:nvPr/>
              </p14:nvContentPartPr>
              <p14:xfrm>
                <a:off x="2450934" y="4986476"/>
                <a:ext cx="203400" cy="216360"/>
              </p14:xfrm>
            </p:contentPart>
          </mc:Choice>
          <mc:Fallback xmlns="">
            <p:pic>
              <p:nvPicPr>
                <p:cNvPr id="134" name="Ink 133">
                  <a:extLst>
                    <a:ext uri="{FF2B5EF4-FFF2-40B4-BE49-F238E27FC236}">
                      <a16:creationId xmlns:a16="http://schemas.microsoft.com/office/drawing/2014/main" id="{6AD793AF-BC9A-0A4B-9361-5B4AB8A14642}"/>
                    </a:ext>
                  </a:extLst>
                </p:cNvPr>
                <p:cNvPicPr/>
                <p:nvPr/>
              </p:nvPicPr>
              <p:blipFill>
                <a:blip r:embed="rId229"/>
                <a:stretch>
                  <a:fillRect/>
                </a:stretch>
              </p:blipFill>
              <p:spPr>
                <a:xfrm>
                  <a:off x="2441934" y="4977476"/>
                  <a:ext cx="2210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5" name="Ink 134">
                  <a:extLst>
                    <a:ext uri="{FF2B5EF4-FFF2-40B4-BE49-F238E27FC236}">
                      <a16:creationId xmlns:a16="http://schemas.microsoft.com/office/drawing/2014/main" id="{E2A6E393-59C1-5C2B-298D-CF170FE15372}"/>
                    </a:ext>
                  </a:extLst>
                </p14:cNvPr>
                <p14:cNvContentPartPr/>
                <p14:nvPr/>
              </p14:nvContentPartPr>
              <p14:xfrm>
                <a:off x="2831454" y="4862276"/>
                <a:ext cx="10440" cy="252000"/>
              </p14:xfrm>
            </p:contentPart>
          </mc:Choice>
          <mc:Fallback xmlns="">
            <p:pic>
              <p:nvPicPr>
                <p:cNvPr id="135" name="Ink 134">
                  <a:extLst>
                    <a:ext uri="{FF2B5EF4-FFF2-40B4-BE49-F238E27FC236}">
                      <a16:creationId xmlns:a16="http://schemas.microsoft.com/office/drawing/2014/main" id="{E2A6E393-59C1-5C2B-298D-CF170FE15372}"/>
                    </a:ext>
                  </a:extLst>
                </p:cNvPr>
                <p:cNvPicPr/>
                <p:nvPr/>
              </p:nvPicPr>
              <p:blipFill>
                <a:blip r:embed="rId231"/>
                <a:stretch>
                  <a:fillRect/>
                </a:stretch>
              </p:blipFill>
              <p:spPr>
                <a:xfrm>
                  <a:off x="2822454" y="4853276"/>
                  <a:ext cx="2808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6" name="Ink 135">
                  <a:extLst>
                    <a:ext uri="{FF2B5EF4-FFF2-40B4-BE49-F238E27FC236}">
                      <a16:creationId xmlns:a16="http://schemas.microsoft.com/office/drawing/2014/main" id="{58F8E132-48A7-4786-31ED-AE5DB692D417}"/>
                    </a:ext>
                  </a:extLst>
                </p14:cNvPr>
                <p14:cNvContentPartPr/>
                <p14:nvPr/>
              </p14:nvContentPartPr>
              <p14:xfrm>
                <a:off x="2763054" y="4945076"/>
                <a:ext cx="611640" cy="228960"/>
              </p14:xfrm>
            </p:contentPart>
          </mc:Choice>
          <mc:Fallback xmlns="">
            <p:pic>
              <p:nvPicPr>
                <p:cNvPr id="136" name="Ink 135">
                  <a:extLst>
                    <a:ext uri="{FF2B5EF4-FFF2-40B4-BE49-F238E27FC236}">
                      <a16:creationId xmlns:a16="http://schemas.microsoft.com/office/drawing/2014/main" id="{58F8E132-48A7-4786-31ED-AE5DB692D417}"/>
                    </a:ext>
                  </a:extLst>
                </p:cNvPr>
                <p:cNvPicPr/>
                <p:nvPr/>
              </p:nvPicPr>
              <p:blipFill>
                <a:blip r:embed="rId233"/>
                <a:stretch>
                  <a:fillRect/>
                </a:stretch>
              </p:blipFill>
              <p:spPr>
                <a:xfrm>
                  <a:off x="2754054" y="4936436"/>
                  <a:ext cx="6292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9" name="Ink 138">
                  <a:extLst>
                    <a:ext uri="{FF2B5EF4-FFF2-40B4-BE49-F238E27FC236}">
                      <a16:creationId xmlns:a16="http://schemas.microsoft.com/office/drawing/2014/main" id="{500C1A28-3DF2-E701-ACD8-7681A8251E4A}"/>
                    </a:ext>
                  </a:extLst>
                </p14:cNvPr>
                <p14:cNvContentPartPr/>
                <p14:nvPr/>
              </p14:nvContentPartPr>
              <p14:xfrm>
                <a:off x="7393734" y="4865156"/>
                <a:ext cx="1671480" cy="101520"/>
              </p14:xfrm>
            </p:contentPart>
          </mc:Choice>
          <mc:Fallback xmlns="">
            <p:pic>
              <p:nvPicPr>
                <p:cNvPr id="139" name="Ink 138">
                  <a:extLst>
                    <a:ext uri="{FF2B5EF4-FFF2-40B4-BE49-F238E27FC236}">
                      <a16:creationId xmlns:a16="http://schemas.microsoft.com/office/drawing/2014/main" id="{500C1A28-3DF2-E701-ACD8-7681A8251E4A}"/>
                    </a:ext>
                  </a:extLst>
                </p:cNvPr>
                <p:cNvPicPr/>
                <p:nvPr/>
              </p:nvPicPr>
              <p:blipFill>
                <a:blip r:embed="rId235"/>
                <a:stretch>
                  <a:fillRect/>
                </a:stretch>
              </p:blipFill>
              <p:spPr>
                <a:xfrm>
                  <a:off x="7385094" y="4856156"/>
                  <a:ext cx="16891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0" name="Ink 139">
                  <a:extLst>
                    <a:ext uri="{FF2B5EF4-FFF2-40B4-BE49-F238E27FC236}">
                      <a16:creationId xmlns:a16="http://schemas.microsoft.com/office/drawing/2014/main" id="{80757F15-ADE1-8606-9F1C-75200FC98C9A}"/>
                    </a:ext>
                  </a:extLst>
                </p14:cNvPr>
                <p14:cNvContentPartPr/>
                <p14:nvPr/>
              </p14:nvContentPartPr>
              <p14:xfrm>
                <a:off x="7308054" y="4827356"/>
                <a:ext cx="168840" cy="223200"/>
              </p14:xfrm>
            </p:contentPart>
          </mc:Choice>
          <mc:Fallback xmlns="">
            <p:pic>
              <p:nvPicPr>
                <p:cNvPr id="140" name="Ink 139">
                  <a:extLst>
                    <a:ext uri="{FF2B5EF4-FFF2-40B4-BE49-F238E27FC236}">
                      <a16:creationId xmlns:a16="http://schemas.microsoft.com/office/drawing/2014/main" id="{80757F15-ADE1-8606-9F1C-75200FC98C9A}"/>
                    </a:ext>
                  </a:extLst>
                </p:cNvPr>
                <p:cNvPicPr/>
                <p:nvPr/>
              </p:nvPicPr>
              <p:blipFill>
                <a:blip r:embed="rId237"/>
                <a:stretch>
                  <a:fillRect/>
                </a:stretch>
              </p:blipFill>
              <p:spPr>
                <a:xfrm>
                  <a:off x="7299054" y="4818356"/>
                  <a:ext cx="1864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1" name="Ink 140">
                  <a:extLst>
                    <a:ext uri="{FF2B5EF4-FFF2-40B4-BE49-F238E27FC236}">
                      <a16:creationId xmlns:a16="http://schemas.microsoft.com/office/drawing/2014/main" id="{436386EE-093B-E852-9311-3716891C1854}"/>
                    </a:ext>
                  </a:extLst>
                </p14:cNvPr>
                <p14:cNvContentPartPr/>
                <p14:nvPr/>
              </p14:nvContentPartPr>
              <p14:xfrm>
                <a:off x="6538734" y="4699196"/>
                <a:ext cx="148680" cy="275040"/>
              </p14:xfrm>
            </p:contentPart>
          </mc:Choice>
          <mc:Fallback xmlns="">
            <p:pic>
              <p:nvPicPr>
                <p:cNvPr id="141" name="Ink 140">
                  <a:extLst>
                    <a:ext uri="{FF2B5EF4-FFF2-40B4-BE49-F238E27FC236}">
                      <a16:creationId xmlns:a16="http://schemas.microsoft.com/office/drawing/2014/main" id="{436386EE-093B-E852-9311-3716891C1854}"/>
                    </a:ext>
                  </a:extLst>
                </p:cNvPr>
                <p:cNvPicPr/>
                <p:nvPr/>
              </p:nvPicPr>
              <p:blipFill>
                <a:blip r:embed="rId239"/>
                <a:stretch>
                  <a:fillRect/>
                </a:stretch>
              </p:blipFill>
              <p:spPr>
                <a:xfrm>
                  <a:off x="6529734" y="4690556"/>
                  <a:ext cx="16632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2" name="Ink 141">
                  <a:extLst>
                    <a:ext uri="{FF2B5EF4-FFF2-40B4-BE49-F238E27FC236}">
                      <a16:creationId xmlns:a16="http://schemas.microsoft.com/office/drawing/2014/main" id="{14799E29-3A04-85E1-884A-F019DD82A388}"/>
                    </a:ext>
                  </a:extLst>
                </p14:cNvPr>
                <p14:cNvContentPartPr/>
                <p14:nvPr/>
              </p14:nvContentPartPr>
              <p14:xfrm>
                <a:off x="6744654" y="4759316"/>
                <a:ext cx="49320" cy="242640"/>
              </p14:xfrm>
            </p:contentPart>
          </mc:Choice>
          <mc:Fallback xmlns="">
            <p:pic>
              <p:nvPicPr>
                <p:cNvPr id="142" name="Ink 141">
                  <a:extLst>
                    <a:ext uri="{FF2B5EF4-FFF2-40B4-BE49-F238E27FC236}">
                      <a16:creationId xmlns:a16="http://schemas.microsoft.com/office/drawing/2014/main" id="{14799E29-3A04-85E1-884A-F019DD82A388}"/>
                    </a:ext>
                  </a:extLst>
                </p:cNvPr>
                <p:cNvPicPr/>
                <p:nvPr/>
              </p:nvPicPr>
              <p:blipFill>
                <a:blip r:embed="rId241"/>
                <a:stretch>
                  <a:fillRect/>
                </a:stretch>
              </p:blipFill>
              <p:spPr>
                <a:xfrm>
                  <a:off x="6736014" y="4750676"/>
                  <a:ext cx="669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3" name="Ink 142">
                  <a:extLst>
                    <a:ext uri="{FF2B5EF4-FFF2-40B4-BE49-F238E27FC236}">
                      <a16:creationId xmlns:a16="http://schemas.microsoft.com/office/drawing/2014/main" id="{05FDFD3C-9145-22AE-3F3D-CC08DF98EF7F}"/>
                    </a:ext>
                  </a:extLst>
                </p14:cNvPr>
                <p14:cNvContentPartPr/>
                <p14:nvPr/>
              </p14:nvContentPartPr>
              <p14:xfrm>
                <a:off x="6764094" y="4733396"/>
                <a:ext cx="156600" cy="244080"/>
              </p14:xfrm>
            </p:contentPart>
          </mc:Choice>
          <mc:Fallback xmlns="">
            <p:pic>
              <p:nvPicPr>
                <p:cNvPr id="143" name="Ink 142">
                  <a:extLst>
                    <a:ext uri="{FF2B5EF4-FFF2-40B4-BE49-F238E27FC236}">
                      <a16:creationId xmlns:a16="http://schemas.microsoft.com/office/drawing/2014/main" id="{05FDFD3C-9145-22AE-3F3D-CC08DF98EF7F}"/>
                    </a:ext>
                  </a:extLst>
                </p:cNvPr>
                <p:cNvPicPr/>
                <p:nvPr/>
              </p:nvPicPr>
              <p:blipFill>
                <a:blip r:embed="rId243"/>
                <a:stretch>
                  <a:fillRect/>
                </a:stretch>
              </p:blipFill>
              <p:spPr>
                <a:xfrm>
                  <a:off x="6755454" y="4724756"/>
                  <a:ext cx="17424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4" name="Ink 143">
                  <a:extLst>
                    <a:ext uri="{FF2B5EF4-FFF2-40B4-BE49-F238E27FC236}">
                      <a16:creationId xmlns:a16="http://schemas.microsoft.com/office/drawing/2014/main" id="{97C4C404-930D-0D8A-3AFF-C118191518CA}"/>
                    </a:ext>
                  </a:extLst>
                </p14:cNvPr>
                <p14:cNvContentPartPr/>
                <p14:nvPr/>
              </p14:nvContentPartPr>
              <p14:xfrm>
                <a:off x="6961374" y="4754276"/>
                <a:ext cx="224640" cy="218160"/>
              </p14:xfrm>
            </p:contentPart>
          </mc:Choice>
          <mc:Fallback xmlns="">
            <p:pic>
              <p:nvPicPr>
                <p:cNvPr id="144" name="Ink 143">
                  <a:extLst>
                    <a:ext uri="{FF2B5EF4-FFF2-40B4-BE49-F238E27FC236}">
                      <a16:creationId xmlns:a16="http://schemas.microsoft.com/office/drawing/2014/main" id="{97C4C404-930D-0D8A-3AFF-C118191518CA}"/>
                    </a:ext>
                  </a:extLst>
                </p:cNvPr>
                <p:cNvPicPr/>
                <p:nvPr/>
              </p:nvPicPr>
              <p:blipFill>
                <a:blip r:embed="rId245"/>
                <a:stretch>
                  <a:fillRect/>
                </a:stretch>
              </p:blipFill>
              <p:spPr>
                <a:xfrm>
                  <a:off x="6952374" y="4745636"/>
                  <a:ext cx="242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5" name="Ink 144">
                  <a:extLst>
                    <a:ext uri="{FF2B5EF4-FFF2-40B4-BE49-F238E27FC236}">
                      <a16:creationId xmlns:a16="http://schemas.microsoft.com/office/drawing/2014/main" id="{3082B167-4E54-228F-47C4-D64A203E568F}"/>
                    </a:ext>
                  </a:extLst>
                </p14:cNvPr>
                <p14:cNvContentPartPr/>
                <p14:nvPr/>
              </p14:nvContentPartPr>
              <p14:xfrm>
                <a:off x="4968054" y="4869116"/>
                <a:ext cx="1300680" cy="280440"/>
              </p14:xfrm>
            </p:contentPart>
          </mc:Choice>
          <mc:Fallback xmlns="">
            <p:pic>
              <p:nvPicPr>
                <p:cNvPr id="145" name="Ink 144">
                  <a:extLst>
                    <a:ext uri="{FF2B5EF4-FFF2-40B4-BE49-F238E27FC236}">
                      <a16:creationId xmlns:a16="http://schemas.microsoft.com/office/drawing/2014/main" id="{3082B167-4E54-228F-47C4-D64A203E568F}"/>
                    </a:ext>
                  </a:extLst>
                </p:cNvPr>
                <p:cNvPicPr/>
                <p:nvPr/>
              </p:nvPicPr>
              <p:blipFill>
                <a:blip r:embed="rId247"/>
                <a:stretch>
                  <a:fillRect/>
                </a:stretch>
              </p:blipFill>
              <p:spPr>
                <a:xfrm>
                  <a:off x="4959054" y="4860116"/>
                  <a:ext cx="131832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6" name="Ink 145">
                  <a:extLst>
                    <a:ext uri="{FF2B5EF4-FFF2-40B4-BE49-F238E27FC236}">
                      <a16:creationId xmlns:a16="http://schemas.microsoft.com/office/drawing/2014/main" id="{369800A1-3A14-925F-70A3-9C3DDBED1E3B}"/>
                    </a:ext>
                  </a:extLst>
                </p14:cNvPr>
                <p14:cNvContentPartPr/>
                <p14:nvPr/>
              </p14:nvContentPartPr>
              <p14:xfrm>
                <a:off x="4975974" y="4984676"/>
                <a:ext cx="127080" cy="232200"/>
              </p14:xfrm>
            </p:contentPart>
          </mc:Choice>
          <mc:Fallback xmlns="">
            <p:pic>
              <p:nvPicPr>
                <p:cNvPr id="146" name="Ink 145">
                  <a:extLst>
                    <a:ext uri="{FF2B5EF4-FFF2-40B4-BE49-F238E27FC236}">
                      <a16:creationId xmlns:a16="http://schemas.microsoft.com/office/drawing/2014/main" id="{369800A1-3A14-925F-70A3-9C3DDBED1E3B}"/>
                    </a:ext>
                  </a:extLst>
                </p:cNvPr>
                <p:cNvPicPr/>
                <p:nvPr/>
              </p:nvPicPr>
              <p:blipFill>
                <a:blip r:embed="rId249"/>
                <a:stretch>
                  <a:fillRect/>
                </a:stretch>
              </p:blipFill>
              <p:spPr>
                <a:xfrm>
                  <a:off x="4966974" y="4976036"/>
                  <a:ext cx="1447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8" name="Ink 147">
                  <a:extLst>
                    <a:ext uri="{FF2B5EF4-FFF2-40B4-BE49-F238E27FC236}">
                      <a16:creationId xmlns:a16="http://schemas.microsoft.com/office/drawing/2014/main" id="{B0FB7926-3FCE-81A6-A17A-F71AC208DC04}"/>
                    </a:ext>
                  </a:extLst>
                </p14:cNvPr>
                <p14:cNvContentPartPr/>
                <p14:nvPr/>
              </p14:nvContentPartPr>
              <p14:xfrm>
                <a:off x="3130254" y="828116"/>
                <a:ext cx="377280" cy="398520"/>
              </p14:xfrm>
            </p:contentPart>
          </mc:Choice>
          <mc:Fallback xmlns="">
            <p:pic>
              <p:nvPicPr>
                <p:cNvPr id="148" name="Ink 147">
                  <a:extLst>
                    <a:ext uri="{FF2B5EF4-FFF2-40B4-BE49-F238E27FC236}">
                      <a16:creationId xmlns:a16="http://schemas.microsoft.com/office/drawing/2014/main" id="{B0FB7926-3FCE-81A6-A17A-F71AC208DC04}"/>
                    </a:ext>
                  </a:extLst>
                </p:cNvPr>
                <p:cNvPicPr/>
                <p:nvPr/>
              </p:nvPicPr>
              <p:blipFill>
                <a:blip r:embed="rId251"/>
                <a:stretch>
                  <a:fillRect/>
                </a:stretch>
              </p:blipFill>
              <p:spPr>
                <a:xfrm>
                  <a:off x="3121254" y="819476"/>
                  <a:ext cx="39492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9" name="Ink 148">
                  <a:extLst>
                    <a:ext uri="{FF2B5EF4-FFF2-40B4-BE49-F238E27FC236}">
                      <a16:creationId xmlns:a16="http://schemas.microsoft.com/office/drawing/2014/main" id="{F53AD06D-FE29-5BB7-E245-CBBD7213DD92}"/>
                    </a:ext>
                  </a:extLst>
                </p14:cNvPr>
                <p14:cNvContentPartPr/>
                <p14:nvPr/>
              </p14:nvContentPartPr>
              <p14:xfrm>
                <a:off x="3578454" y="1000196"/>
                <a:ext cx="14400" cy="176040"/>
              </p14:xfrm>
            </p:contentPart>
          </mc:Choice>
          <mc:Fallback xmlns="">
            <p:pic>
              <p:nvPicPr>
                <p:cNvPr id="149" name="Ink 148">
                  <a:extLst>
                    <a:ext uri="{FF2B5EF4-FFF2-40B4-BE49-F238E27FC236}">
                      <a16:creationId xmlns:a16="http://schemas.microsoft.com/office/drawing/2014/main" id="{F53AD06D-FE29-5BB7-E245-CBBD7213DD92}"/>
                    </a:ext>
                  </a:extLst>
                </p:cNvPr>
                <p:cNvPicPr/>
                <p:nvPr/>
              </p:nvPicPr>
              <p:blipFill>
                <a:blip r:embed="rId253"/>
                <a:stretch>
                  <a:fillRect/>
                </a:stretch>
              </p:blipFill>
              <p:spPr>
                <a:xfrm>
                  <a:off x="3569814" y="991556"/>
                  <a:ext cx="320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0" name="Ink 149">
                  <a:extLst>
                    <a:ext uri="{FF2B5EF4-FFF2-40B4-BE49-F238E27FC236}">
                      <a16:creationId xmlns:a16="http://schemas.microsoft.com/office/drawing/2014/main" id="{32B719DA-F125-1D64-0289-AE4042449709}"/>
                    </a:ext>
                  </a:extLst>
                </p14:cNvPr>
                <p14:cNvContentPartPr/>
                <p14:nvPr/>
              </p14:nvContentPartPr>
              <p14:xfrm>
                <a:off x="3612294" y="923876"/>
                <a:ext cx="6480" cy="10080"/>
              </p14:xfrm>
            </p:contentPart>
          </mc:Choice>
          <mc:Fallback xmlns="">
            <p:pic>
              <p:nvPicPr>
                <p:cNvPr id="150" name="Ink 149">
                  <a:extLst>
                    <a:ext uri="{FF2B5EF4-FFF2-40B4-BE49-F238E27FC236}">
                      <a16:creationId xmlns:a16="http://schemas.microsoft.com/office/drawing/2014/main" id="{32B719DA-F125-1D64-0289-AE4042449709}"/>
                    </a:ext>
                  </a:extLst>
                </p:cNvPr>
                <p:cNvPicPr/>
                <p:nvPr/>
              </p:nvPicPr>
              <p:blipFill>
                <a:blip r:embed="rId255"/>
                <a:stretch>
                  <a:fillRect/>
                </a:stretch>
              </p:blipFill>
              <p:spPr>
                <a:xfrm>
                  <a:off x="3603294" y="915236"/>
                  <a:ext cx="241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1" name="Ink 150">
                  <a:extLst>
                    <a:ext uri="{FF2B5EF4-FFF2-40B4-BE49-F238E27FC236}">
                      <a16:creationId xmlns:a16="http://schemas.microsoft.com/office/drawing/2014/main" id="{F5CD3C9F-160E-7651-410A-2A4DA8BF2A0B}"/>
                    </a:ext>
                  </a:extLst>
                </p14:cNvPr>
                <p14:cNvContentPartPr/>
                <p14:nvPr/>
              </p14:nvContentPartPr>
              <p14:xfrm>
                <a:off x="3701214" y="860876"/>
                <a:ext cx="204120" cy="277920"/>
              </p14:xfrm>
            </p:contentPart>
          </mc:Choice>
          <mc:Fallback xmlns="">
            <p:pic>
              <p:nvPicPr>
                <p:cNvPr id="151" name="Ink 150">
                  <a:extLst>
                    <a:ext uri="{FF2B5EF4-FFF2-40B4-BE49-F238E27FC236}">
                      <a16:creationId xmlns:a16="http://schemas.microsoft.com/office/drawing/2014/main" id="{F5CD3C9F-160E-7651-410A-2A4DA8BF2A0B}"/>
                    </a:ext>
                  </a:extLst>
                </p:cNvPr>
                <p:cNvPicPr/>
                <p:nvPr/>
              </p:nvPicPr>
              <p:blipFill>
                <a:blip r:embed="rId257"/>
                <a:stretch>
                  <a:fillRect/>
                </a:stretch>
              </p:blipFill>
              <p:spPr>
                <a:xfrm>
                  <a:off x="3692214" y="851876"/>
                  <a:ext cx="22176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2" name="Ink 151">
                  <a:extLst>
                    <a:ext uri="{FF2B5EF4-FFF2-40B4-BE49-F238E27FC236}">
                      <a16:creationId xmlns:a16="http://schemas.microsoft.com/office/drawing/2014/main" id="{F55E4E13-4031-B102-AD05-FAA786D8B070}"/>
                    </a:ext>
                  </a:extLst>
                </p14:cNvPr>
                <p14:cNvContentPartPr/>
                <p14:nvPr/>
              </p14:nvContentPartPr>
              <p14:xfrm>
                <a:off x="4020174" y="942236"/>
                <a:ext cx="128160" cy="169560"/>
              </p14:xfrm>
            </p:contentPart>
          </mc:Choice>
          <mc:Fallback xmlns="">
            <p:pic>
              <p:nvPicPr>
                <p:cNvPr id="152" name="Ink 151">
                  <a:extLst>
                    <a:ext uri="{FF2B5EF4-FFF2-40B4-BE49-F238E27FC236}">
                      <a16:creationId xmlns:a16="http://schemas.microsoft.com/office/drawing/2014/main" id="{F55E4E13-4031-B102-AD05-FAA786D8B070}"/>
                    </a:ext>
                  </a:extLst>
                </p:cNvPr>
                <p:cNvPicPr/>
                <p:nvPr/>
              </p:nvPicPr>
              <p:blipFill>
                <a:blip r:embed="rId259"/>
                <a:stretch>
                  <a:fillRect/>
                </a:stretch>
              </p:blipFill>
              <p:spPr>
                <a:xfrm>
                  <a:off x="4011174" y="933236"/>
                  <a:ext cx="1458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3" name="Ink 152">
                  <a:extLst>
                    <a:ext uri="{FF2B5EF4-FFF2-40B4-BE49-F238E27FC236}">
                      <a16:creationId xmlns:a16="http://schemas.microsoft.com/office/drawing/2014/main" id="{0931FCE7-3D7B-F460-AD20-351BD5B7198F}"/>
                    </a:ext>
                  </a:extLst>
                </p14:cNvPr>
                <p14:cNvContentPartPr/>
                <p14:nvPr/>
              </p14:nvContentPartPr>
              <p14:xfrm>
                <a:off x="4299174" y="967436"/>
                <a:ext cx="46440" cy="25920"/>
              </p14:xfrm>
            </p:contentPart>
          </mc:Choice>
          <mc:Fallback xmlns="">
            <p:pic>
              <p:nvPicPr>
                <p:cNvPr id="153" name="Ink 152">
                  <a:extLst>
                    <a:ext uri="{FF2B5EF4-FFF2-40B4-BE49-F238E27FC236}">
                      <a16:creationId xmlns:a16="http://schemas.microsoft.com/office/drawing/2014/main" id="{0931FCE7-3D7B-F460-AD20-351BD5B7198F}"/>
                    </a:ext>
                  </a:extLst>
                </p:cNvPr>
                <p:cNvPicPr/>
                <p:nvPr/>
              </p:nvPicPr>
              <p:blipFill>
                <a:blip r:embed="rId261"/>
                <a:stretch>
                  <a:fillRect/>
                </a:stretch>
              </p:blipFill>
              <p:spPr>
                <a:xfrm>
                  <a:off x="4290534" y="958436"/>
                  <a:ext cx="64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4" name="Ink 153">
                  <a:extLst>
                    <a:ext uri="{FF2B5EF4-FFF2-40B4-BE49-F238E27FC236}">
                      <a16:creationId xmlns:a16="http://schemas.microsoft.com/office/drawing/2014/main" id="{CC26956D-CAF6-B178-B0E6-AE96DC69C0BB}"/>
                    </a:ext>
                  </a:extLst>
                </p14:cNvPr>
                <p14:cNvContentPartPr/>
                <p14:nvPr/>
              </p14:nvContentPartPr>
              <p14:xfrm>
                <a:off x="4472334" y="805436"/>
                <a:ext cx="169920" cy="283680"/>
              </p14:xfrm>
            </p:contentPart>
          </mc:Choice>
          <mc:Fallback xmlns="">
            <p:pic>
              <p:nvPicPr>
                <p:cNvPr id="154" name="Ink 153">
                  <a:extLst>
                    <a:ext uri="{FF2B5EF4-FFF2-40B4-BE49-F238E27FC236}">
                      <a16:creationId xmlns:a16="http://schemas.microsoft.com/office/drawing/2014/main" id="{CC26956D-CAF6-B178-B0E6-AE96DC69C0BB}"/>
                    </a:ext>
                  </a:extLst>
                </p:cNvPr>
                <p:cNvPicPr/>
                <p:nvPr/>
              </p:nvPicPr>
              <p:blipFill>
                <a:blip r:embed="rId263"/>
                <a:stretch>
                  <a:fillRect/>
                </a:stretch>
              </p:blipFill>
              <p:spPr>
                <a:xfrm>
                  <a:off x="4463694" y="796796"/>
                  <a:ext cx="1875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5" name="Ink 154">
                  <a:extLst>
                    <a:ext uri="{FF2B5EF4-FFF2-40B4-BE49-F238E27FC236}">
                      <a16:creationId xmlns:a16="http://schemas.microsoft.com/office/drawing/2014/main" id="{D59402D2-4679-CCF3-709A-49447C331E3B}"/>
                    </a:ext>
                  </a:extLst>
                </p14:cNvPr>
                <p14:cNvContentPartPr/>
                <p14:nvPr/>
              </p14:nvContentPartPr>
              <p14:xfrm>
                <a:off x="4650534" y="894716"/>
                <a:ext cx="176400" cy="395640"/>
              </p14:xfrm>
            </p:contentPart>
          </mc:Choice>
          <mc:Fallback xmlns="">
            <p:pic>
              <p:nvPicPr>
                <p:cNvPr id="155" name="Ink 154">
                  <a:extLst>
                    <a:ext uri="{FF2B5EF4-FFF2-40B4-BE49-F238E27FC236}">
                      <a16:creationId xmlns:a16="http://schemas.microsoft.com/office/drawing/2014/main" id="{D59402D2-4679-CCF3-709A-49447C331E3B}"/>
                    </a:ext>
                  </a:extLst>
                </p:cNvPr>
                <p:cNvPicPr/>
                <p:nvPr/>
              </p:nvPicPr>
              <p:blipFill>
                <a:blip r:embed="rId265"/>
                <a:stretch>
                  <a:fillRect/>
                </a:stretch>
              </p:blipFill>
              <p:spPr>
                <a:xfrm>
                  <a:off x="4641894" y="885716"/>
                  <a:ext cx="19404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6" name="Ink 155">
                  <a:extLst>
                    <a:ext uri="{FF2B5EF4-FFF2-40B4-BE49-F238E27FC236}">
                      <a16:creationId xmlns:a16="http://schemas.microsoft.com/office/drawing/2014/main" id="{CEF1FD7E-0B1B-0CDA-D3B2-5F5B0AEB3026}"/>
                    </a:ext>
                  </a:extLst>
                </p14:cNvPr>
                <p14:cNvContentPartPr/>
                <p14:nvPr/>
              </p14:nvContentPartPr>
              <p14:xfrm>
                <a:off x="4925574" y="979316"/>
                <a:ext cx="113760" cy="23760"/>
              </p14:xfrm>
            </p:contentPart>
          </mc:Choice>
          <mc:Fallback xmlns="">
            <p:pic>
              <p:nvPicPr>
                <p:cNvPr id="156" name="Ink 155">
                  <a:extLst>
                    <a:ext uri="{FF2B5EF4-FFF2-40B4-BE49-F238E27FC236}">
                      <a16:creationId xmlns:a16="http://schemas.microsoft.com/office/drawing/2014/main" id="{CEF1FD7E-0B1B-0CDA-D3B2-5F5B0AEB3026}"/>
                    </a:ext>
                  </a:extLst>
                </p:cNvPr>
                <p:cNvPicPr/>
                <p:nvPr/>
              </p:nvPicPr>
              <p:blipFill>
                <a:blip r:embed="rId267"/>
                <a:stretch>
                  <a:fillRect/>
                </a:stretch>
              </p:blipFill>
              <p:spPr>
                <a:xfrm>
                  <a:off x="4916934" y="970316"/>
                  <a:ext cx="1314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7" name="Ink 156">
                  <a:extLst>
                    <a:ext uri="{FF2B5EF4-FFF2-40B4-BE49-F238E27FC236}">
                      <a16:creationId xmlns:a16="http://schemas.microsoft.com/office/drawing/2014/main" id="{20B06529-3406-4B5D-6144-02B39B25B007}"/>
                    </a:ext>
                  </a:extLst>
                </p14:cNvPr>
                <p14:cNvContentPartPr/>
                <p14:nvPr/>
              </p14:nvContentPartPr>
              <p14:xfrm>
                <a:off x="5140854" y="846476"/>
                <a:ext cx="162360" cy="257400"/>
              </p14:xfrm>
            </p:contentPart>
          </mc:Choice>
          <mc:Fallback xmlns="">
            <p:pic>
              <p:nvPicPr>
                <p:cNvPr id="157" name="Ink 156">
                  <a:extLst>
                    <a:ext uri="{FF2B5EF4-FFF2-40B4-BE49-F238E27FC236}">
                      <a16:creationId xmlns:a16="http://schemas.microsoft.com/office/drawing/2014/main" id="{20B06529-3406-4B5D-6144-02B39B25B007}"/>
                    </a:ext>
                  </a:extLst>
                </p:cNvPr>
                <p:cNvPicPr/>
                <p:nvPr/>
              </p:nvPicPr>
              <p:blipFill>
                <a:blip r:embed="rId269"/>
                <a:stretch>
                  <a:fillRect/>
                </a:stretch>
              </p:blipFill>
              <p:spPr>
                <a:xfrm>
                  <a:off x="5131854" y="837836"/>
                  <a:ext cx="18000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8" name="Ink 157">
                  <a:extLst>
                    <a:ext uri="{FF2B5EF4-FFF2-40B4-BE49-F238E27FC236}">
                      <a16:creationId xmlns:a16="http://schemas.microsoft.com/office/drawing/2014/main" id="{8D6C735C-5527-17B9-5AFA-8DE20929500E}"/>
                    </a:ext>
                  </a:extLst>
                </p14:cNvPr>
                <p14:cNvContentPartPr/>
                <p14:nvPr/>
              </p14:nvContentPartPr>
              <p14:xfrm>
                <a:off x="5375934" y="888596"/>
                <a:ext cx="2520" cy="14040"/>
              </p14:xfrm>
            </p:contentPart>
          </mc:Choice>
          <mc:Fallback xmlns="">
            <p:pic>
              <p:nvPicPr>
                <p:cNvPr id="158" name="Ink 157">
                  <a:extLst>
                    <a:ext uri="{FF2B5EF4-FFF2-40B4-BE49-F238E27FC236}">
                      <a16:creationId xmlns:a16="http://schemas.microsoft.com/office/drawing/2014/main" id="{8D6C735C-5527-17B9-5AFA-8DE20929500E}"/>
                    </a:ext>
                  </a:extLst>
                </p:cNvPr>
                <p:cNvPicPr/>
                <p:nvPr/>
              </p:nvPicPr>
              <p:blipFill>
                <a:blip r:embed="rId271"/>
                <a:stretch>
                  <a:fillRect/>
                </a:stretch>
              </p:blipFill>
              <p:spPr>
                <a:xfrm>
                  <a:off x="5367294" y="879596"/>
                  <a:ext cx="201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9" name="Ink 158">
                  <a:extLst>
                    <a:ext uri="{FF2B5EF4-FFF2-40B4-BE49-F238E27FC236}">
                      <a16:creationId xmlns:a16="http://schemas.microsoft.com/office/drawing/2014/main" id="{87981C2D-79D1-E1CD-7967-9B817B77C50A}"/>
                    </a:ext>
                  </a:extLst>
                </p14:cNvPr>
                <p14:cNvContentPartPr/>
                <p14:nvPr/>
              </p14:nvContentPartPr>
              <p14:xfrm>
                <a:off x="5396454" y="822356"/>
                <a:ext cx="171000" cy="250200"/>
              </p14:xfrm>
            </p:contentPart>
          </mc:Choice>
          <mc:Fallback xmlns="">
            <p:pic>
              <p:nvPicPr>
                <p:cNvPr id="159" name="Ink 158">
                  <a:extLst>
                    <a:ext uri="{FF2B5EF4-FFF2-40B4-BE49-F238E27FC236}">
                      <a16:creationId xmlns:a16="http://schemas.microsoft.com/office/drawing/2014/main" id="{87981C2D-79D1-E1CD-7967-9B817B77C50A}"/>
                    </a:ext>
                  </a:extLst>
                </p:cNvPr>
                <p:cNvPicPr/>
                <p:nvPr/>
              </p:nvPicPr>
              <p:blipFill>
                <a:blip r:embed="rId273"/>
                <a:stretch>
                  <a:fillRect/>
                </a:stretch>
              </p:blipFill>
              <p:spPr>
                <a:xfrm>
                  <a:off x="5387454" y="813716"/>
                  <a:ext cx="18864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0" name="Ink 159">
                  <a:extLst>
                    <a:ext uri="{FF2B5EF4-FFF2-40B4-BE49-F238E27FC236}">
                      <a16:creationId xmlns:a16="http://schemas.microsoft.com/office/drawing/2014/main" id="{631A949D-3B9C-C2CB-F4A3-DDB5797B2A74}"/>
                    </a:ext>
                  </a:extLst>
                </p14:cNvPr>
                <p14:cNvContentPartPr/>
                <p14:nvPr/>
              </p14:nvContentPartPr>
              <p14:xfrm>
                <a:off x="5635134" y="925676"/>
                <a:ext cx="104760" cy="176040"/>
              </p14:xfrm>
            </p:contentPart>
          </mc:Choice>
          <mc:Fallback xmlns="">
            <p:pic>
              <p:nvPicPr>
                <p:cNvPr id="160" name="Ink 159">
                  <a:extLst>
                    <a:ext uri="{FF2B5EF4-FFF2-40B4-BE49-F238E27FC236}">
                      <a16:creationId xmlns:a16="http://schemas.microsoft.com/office/drawing/2014/main" id="{631A949D-3B9C-C2CB-F4A3-DDB5797B2A74}"/>
                    </a:ext>
                  </a:extLst>
                </p:cNvPr>
                <p:cNvPicPr/>
                <p:nvPr/>
              </p:nvPicPr>
              <p:blipFill>
                <a:blip r:embed="rId275"/>
                <a:stretch>
                  <a:fillRect/>
                </a:stretch>
              </p:blipFill>
              <p:spPr>
                <a:xfrm>
                  <a:off x="5626494" y="916676"/>
                  <a:ext cx="1224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1" name="Ink 160">
                  <a:extLst>
                    <a:ext uri="{FF2B5EF4-FFF2-40B4-BE49-F238E27FC236}">
                      <a16:creationId xmlns:a16="http://schemas.microsoft.com/office/drawing/2014/main" id="{08C48DFC-FC5B-1905-AA89-24AA7FB24990}"/>
                    </a:ext>
                  </a:extLst>
                </p14:cNvPr>
                <p14:cNvContentPartPr/>
                <p14:nvPr/>
              </p14:nvContentPartPr>
              <p14:xfrm>
                <a:off x="5899374" y="855116"/>
                <a:ext cx="222480" cy="317880"/>
              </p14:xfrm>
            </p:contentPart>
          </mc:Choice>
          <mc:Fallback xmlns="">
            <p:pic>
              <p:nvPicPr>
                <p:cNvPr id="161" name="Ink 160">
                  <a:extLst>
                    <a:ext uri="{FF2B5EF4-FFF2-40B4-BE49-F238E27FC236}">
                      <a16:creationId xmlns:a16="http://schemas.microsoft.com/office/drawing/2014/main" id="{08C48DFC-FC5B-1905-AA89-24AA7FB24990}"/>
                    </a:ext>
                  </a:extLst>
                </p:cNvPr>
                <p:cNvPicPr/>
                <p:nvPr/>
              </p:nvPicPr>
              <p:blipFill>
                <a:blip r:embed="rId277"/>
                <a:stretch>
                  <a:fillRect/>
                </a:stretch>
              </p:blipFill>
              <p:spPr>
                <a:xfrm>
                  <a:off x="5890734" y="846116"/>
                  <a:ext cx="240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2" name="Ink 161">
                  <a:extLst>
                    <a:ext uri="{FF2B5EF4-FFF2-40B4-BE49-F238E27FC236}">
                      <a16:creationId xmlns:a16="http://schemas.microsoft.com/office/drawing/2014/main" id="{BF9E6020-2DF3-4385-1DC9-765FC7FEC763}"/>
                    </a:ext>
                  </a:extLst>
                </p14:cNvPr>
                <p14:cNvContentPartPr/>
                <p14:nvPr/>
              </p14:nvContentPartPr>
              <p14:xfrm>
                <a:off x="6156414" y="946196"/>
                <a:ext cx="156240" cy="183600"/>
              </p14:xfrm>
            </p:contentPart>
          </mc:Choice>
          <mc:Fallback xmlns="">
            <p:pic>
              <p:nvPicPr>
                <p:cNvPr id="162" name="Ink 161">
                  <a:extLst>
                    <a:ext uri="{FF2B5EF4-FFF2-40B4-BE49-F238E27FC236}">
                      <a16:creationId xmlns:a16="http://schemas.microsoft.com/office/drawing/2014/main" id="{BF9E6020-2DF3-4385-1DC9-765FC7FEC763}"/>
                    </a:ext>
                  </a:extLst>
                </p:cNvPr>
                <p:cNvPicPr/>
                <p:nvPr/>
              </p:nvPicPr>
              <p:blipFill>
                <a:blip r:embed="rId279"/>
                <a:stretch>
                  <a:fillRect/>
                </a:stretch>
              </p:blipFill>
              <p:spPr>
                <a:xfrm>
                  <a:off x="6147414" y="937196"/>
                  <a:ext cx="1738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3" name="Ink 162">
                  <a:extLst>
                    <a:ext uri="{FF2B5EF4-FFF2-40B4-BE49-F238E27FC236}">
                      <a16:creationId xmlns:a16="http://schemas.microsoft.com/office/drawing/2014/main" id="{29932B8E-AD13-2C76-ED9F-0406A05757EC}"/>
                    </a:ext>
                  </a:extLst>
                </p14:cNvPr>
                <p14:cNvContentPartPr/>
                <p14:nvPr/>
              </p14:nvContentPartPr>
              <p14:xfrm>
                <a:off x="6253254" y="919556"/>
                <a:ext cx="215280" cy="125640"/>
              </p14:xfrm>
            </p:contentPart>
          </mc:Choice>
          <mc:Fallback xmlns="">
            <p:pic>
              <p:nvPicPr>
                <p:cNvPr id="163" name="Ink 162">
                  <a:extLst>
                    <a:ext uri="{FF2B5EF4-FFF2-40B4-BE49-F238E27FC236}">
                      <a16:creationId xmlns:a16="http://schemas.microsoft.com/office/drawing/2014/main" id="{29932B8E-AD13-2C76-ED9F-0406A05757EC}"/>
                    </a:ext>
                  </a:extLst>
                </p:cNvPr>
                <p:cNvPicPr/>
                <p:nvPr/>
              </p:nvPicPr>
              <p:blipFill>
                <a:blip r:embed="rId281"/>
                <a:stretch>
                  <a:fillRect/>
                </a:stretch>
              </p:blipFill>
              <p:spPr>
                <a:xfrm>
                  <a:off x="6244614" y="910556"/>
                  <a:ext cx="2329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5" name="Ink 164">
                  <a:extLst>
                    <a:ext uri="{FF2B5EF4-FFF2-40B4-BE49-F238E27FC236}">
                      <a16:creationId xmlns:a16="http://schemas.microsoft.com/office/drawing/2014/main" id="{C75160AB-E999-A180-36D3-D72D2FB0E746}"/>
                    </a:ext>
                  </a:extLst>
                </p14:cNvPr>
                <p14:cNvContentPartPr/>
                <p14:nvPr/>
              </p14:nvContentPartPr>
              <p14:xfrm>
                <a:off x="11185614" y="3133916"/>
                <a:ext cx="750600" cy="624960"/>
              </p14:xfrm>
            </p:contentPart>
          </mc:Choice>
          <mc:Fallback xmlns="">
            <p:pic>
              <p:nvPicPr>
                <p:cNvPr id="165" name="Ink 164">
                  <a:extLst>
                    <a:ext uri="{FF2B5EF4-FFF2-40B4-BE49-F238E27FC236}">
                      <a16:creationId xmlns:a16="http://schemas.microsoft.com/office/drawing/2014/main" id="{C75160AB-E999-A180-36D3-D72D2FB0E746}"/>
                    </a:ext>
                  </a:extLst>
                </p:cNvPr>
                <p:cNvPicPr/>
                <p:nvPr/>
              </p:nvPicPr>
              <p:blipFill>
                <a:blip r:embed="rId283"/>
                <a:stretch>
                  <a:fillRect/>
                </a:stretch>
              </p:blipFill>
              <p:spPr>
                <a:xfrm>
                  <a:off x="11176974" y="3125276"/>
                  <a:ext cx="768240" cy="6426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6" name="Ink 165">
                  <a:extLst>
                    <a:ext uri="{FF2B5EF4-FFF2-40B4-BE49-F238E27FC236}">
                      <a16:creationId xmlns:a16="http://schemas.microsoft.com/office/drawing/2014/main" id="{61672688-062D-9BD1-786E-9D63E5EFE478}"/>
                    </a:ext>
                  </a:extLst>
                </p14:cNvPr>
                <p14:cNvContentPartPr/>
                <p14:nvPr/>
              </p14:nvContentPartPr>
              <p14:xfrm>
                <a:off x="10868814" y="3176036"/>
                <a:ext cx="1071720" cy="472320"/>
              </p14:xfrm>
            </p:contentPart>
          </mc:Choice>
          <mc:Fallback xmlns="">
            <p:pic>
              <p:nvPicPr>
                <p:cNvPr id="166" name="Ink 165">
                  <a:extLst>
                    <a:ext uri="{FF2B5EF4-FFF2-40B4-BE49-F238E27FC236}">
                      <a16:creationId xmlns:a16="http://schemas.microsoft.com/office/drawing/2014/main" id="{61672688-062D-9BD1-786E-9D63E5EFE478}"/>
                    </a:ext>
                  </a:extLst>
                </p:cNvPr>
                <p:cNvPicPr/>
                <p:nvPr/>
              </p:nvPicPr>
              <p:blipFill>
                <a:blip r:embed="rId285"/>
                <a:stretch>
                  <a:fillRect/>
                </a:stretch>
              </p:blipFill>
              <p:spPr>
                <a:xfrm>
                  <a:off x="10859814" y="3167036"/>
                  <a:ext cx="1089360" cy="489960"/>
                </a:xfrm>
                <a:prstGeom prst="rect">
                  <a:avLst/>
                </a:prstGeom>
              </p:spPr>
            </p:pic>
          </mc:Fallback>
        </mc:AlternateContent>
      </p:grpSp>
      <p:grpSp>
        <p:nvGrpSpPr>
          <p:cNvPr id="177" name="Group 176">
            <a:extLst>
              <a:ext uri="{FF2B5EF4-FFF2-40B4-BE49-F238E27FC236}">
                <a16:creationId xmlns:a16="http://schemas.microsoft.com/office/drawing/2014/main" id="{9803826F-5590-D37D-7E07-71CB8827B3DA}"/>
              </a:ext>
            </a:extLst>
          </p:cNvPr>
          <p:cNvGrpSpPr/>
          <p:nvPr/>
        </p:nvGrpSpPr>
        <p:grpSpPr>
          <a:xfrm>
            <a:off x="10429974" y="2134196"/>
            <a:ext cx="1328760" cy="817200"/>
            <a:chOff x="10429974" y="2134196"/>
            <a:chExt cx="1328760" cy="817200"/>
          </a:xfrm>
        </p:grpSpPr>
        <mc:AlternateContent xmlns:mc="http://schemas.openxmlformats.org/markup-compatibility/2006" xmlns:p14="http://schemas.microsoft.com/office/powerpoint/2010/main">
          <mc:Choice Requires="p14">
            <p:contentPart p14:bwMode="auto" r:id="rId286">
              <p14:nvContentPartPr>
                <p14:cNvPr id="168" name="Ink 167">
                  <a:extLst>
                    <a:ext uri="{FF2B5EF4-FFF2-40B4-BE49-F238E27FC236}">
                      <a16:creationId xmlns:a16="http://schemas.microsoft.com/office/drawing/2014/main" id="{2D011AFB-3AD1-C878-7F09-E619FA512A4A}"/>
                    </a:ext>
                  </a:extLst>
                </p14:cNvPr>
                <p14:cNvContentPartPr/>
                <p14:nvPr/>
              </p14:nvContentPartPr>
              <p14:xfrm>
                <a:off x="10429974" y="2558996"/>
                <a:ext cx="338040" cy="374040"/>
              </p14:xfrm>
            </p:contentPart>
          </mc:Choice>
          <mc:Fallback xmlns="">
            <p:pic>
              <p:nvPicPr>
                <p:cNvPr id="168" name="Ink 167">
                  <a:extLst>
                    <a:ext uri="{FF2B5EF4-FFF2-40B4-BE49-F238E27FC236}">
                      <a16:creationId xmlns:a16="http://schemas.microsoft.com/office/drawing/2014/main" id="{2D011AFB-3AD1-C878-7F09-E619FA512A4A}"/>
                    </a:ext>
                  </a:extLst>
                </p:cNvPr>
                <p:cNvPicPr/>
                <p:nvPr/>
              </p:nvPicPr>
              <p:blipFill>
                <a:blip r:embed="rId287"/>
                <a:stretch>
                  <a:fillRect/>
                </a:stretch>
              </p:blipFill>
              <p:spPr>
                <a:xfrm>
                  <a:off x="10421334" y="2549996"/>
                  <a:ext cx="35568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9" name="Ink 168">
                  <a:extLst>
                    <a:ext uri="{FF2B5EF4-FFF2-40B4-BE49-F238E27FC236}">
                      <a16:creationId xmlns:a16="http://schemas.microsoft.com/office/drawing/2014/main" id="{C11F4AFE-F97C-E4A6-A610-FE0BEE7D7879}"/>
                    </a:ext>
                  </a:extLst>
                </p14:cNvPr>
                <p14:cNvContentPartPr/>
                <p14:nvPr/>
              </p14:nvContentPartPr>
              <p14:xfrm>
                <a:off x="10874214" y="2532716"/>
                <a:ext cx="57240" cy="418680"/>
              </p14:xfrm>
            </p:contentPart>
          </mc:Choice>
          <mc:Fallback xmlns="">
            <p:pic>
              <p:nvPicPr>
                <p:cNvPr id="169" name="Ink 168">
                  <a:extLst>
                    <a:ext uri="{FF2B5EF4-FFF2-40B4-BE49-F238E27FC236}">
                      <a16:creationId xmlns:a16="http://schemas.microsoft.com/office/drawing/2014/main" id="{C11F4AFE-F97C-E4A6-A610-FE0BEE7D7879}"/>
                    </a:ext>
                  </a:extLst>
                </p:cNvPr>
                <p:cNvPicPr/>
                <p:nvPr/>
              </p:nvPicPr>
              <p:blipFill>
                <a:blip r:embed="rId289"/>
                <a:stretch>
                  <a:fillRect/>
                </a:stretch>
              </p:blipFill>
              <p:spPr>
                <a:xfrm>
                  <a:off x="10865574" y="2523716"/>
                  <a:ext cx="7488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0" name="Ink 169">
                  <a:extLst>
                    <a:ext uri="{FF2B5EF4-FFF2-40B4-BE49-F238E27FC236}">
                      <a16:creationId xmlns:a16="http://schemas.microsoft.com/office/drawing/2014/main" id="{F6EABDA7-BCD5-0316-B94A-B22244D586F1}"/>
                    </a:ext>
                  </a:extLst>
                </p14:cNvPr>
                <p14:cNvContentPartPr/>
                <p14:nvPr/>
              </p14:nvContentPartPr>
              <p14:xfrm>
                <a:off x="10830654" y="2695436"/>
                <a:ext cx="407160" cy="168120"/>
              </p14:xfrm>
            </p:contentPart>
          </mc:Choice>
          <mc:Fallback xmlns="">
            <p:pic>
              <p:nvPicPr>
                <p:cNvPr id="170" name="Ink 169">
                  <a:extLst>
                    <a:ext uri="{FF2B5EF4-FFF2-40B4-BE49-F238E27FC236}">
                      <a16:creationId xmlns:a16="http://schemas.microsoft.com/office/drawing/2014/main" id="{F6EABDA7-BCD5-0316-B94A-B22244D586F1}"/>
                    </a:ext>
                  </a:extLst>
                </p:cNvPr>
                <p:cNvPicPr/>
                <p:nvPr/>
              </p:nvPicPr>
              <p:blipFill>
                <a:blip r:embed="rId291"/>
                <a:stretch>
                  <a:fillRect/>
                </a:stretch>
              </p:blipFill>
              <p:spPr>
                <a:xfrm>
                  <a:off x="10821654" y="2686436"/>
                  <a:ext cx="4248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1" name="Ink 170">
                  <a:extLst>
                    <a:ext uri="{FF2B5EF4-FFF2-40B4-BE49-F238E27FC236}">
                      <a16:creationId xmlns:a16="http://schemas.microsoft.com/office/drawing/2014/main" id="{BCBE0526-BBA7-6F2F-4DBD-07840DEDD279}"/>
                    </a:ext>
                  </a:extLst>
                </p14:cNvPr>
                <p14:cNvContentPartPr/>
                <p14:nvPr/>
              </p14:nvContentPartPr>
              <p14:xfrm>
                <a:off x="11291094" y="2587076"/>
                <a:ext cx="172800" cy="303480"/>
              </p14:xfrm>
            </p:contentPart>
          </mc:Choice>
          <mc:Fallback xmlns="">
            <p:pic>
              <p:nvPicPr>
                <p:cNvPr id="171" name="Ink 170">
                  <a:extLst>
                    <a:ext uri="{FF2B5EF4-FFF2-40B4-BE49-F238E27FC236}">
                      <a16:creationId xmlns:a16="http://schemas.microsoft.com/office/drawing/2014/main" id="{BCBE0526-BBA7-6F2F-4DBD-07840DEDD279}"/>
                    </a:ext>
                  </a:extLst>
                </p:cNvPr>
                <p:cNvPicPr/>
                <p:nvPr/>
              </p:nvPicPr>
              <p:blipFill>
                <a:blip r:embed="rId293"/>
                <a:stretch>
                  <a:fillRect/>
                </a:stretch>
              </p:blipFill>
              <p:spPr>
                <a:xfrm>
                  <a:off x="11282094" y="2578436"/>
                  <a:ext cx="1904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2" name="Ink 171">
                  <a:extLst>
                    <a:ext uri="{FF2B5EF4-FFF2-40B4-BE49-F238E27FC236}">
                      <a16:creationId xmlns:a16="http://schemas.microsoft.com/office/drawing/2014/main" id="{6FC6B5A0-C060-0136-58F1-DC2DAE690A71}"/>
                    </a:ext>
                  </a:extLst>
                </p14:cNvPr>
                <p14:cNvContentPartPr/>
                <p14:nvPr/>
              </p14:nvContentPartPr>
              <p14:xfrm>
                <a:off x="11502774" y="2589596"/>
                <a:ext cx="61920" cy="272520"/>
              </p14:xfrm>
            </p:contentPart>
          </mc:Choice>
          <mc:Fallback xmlns="">
            <p:pic>
              <p:nvPicPr>
                <p:cNvPr id="172" name="Ink 171">
                  <a:extLst>
                    <a:ext uri="{FF2B5EF4-FFF2-40B4-BE49-F238E27FC236}">
                      <a16:creationId xmlns:a16="http://schemas.microsoft.com/office/drawing/2014/main" id="{6FC6B5A0-C060-0136-58F1-DC2DAE690A71}"/>
                    </a:ext>
                  </a:extLst>
                </p:cNvPr>
                <p:cNvPicPr/>
                <p:nvPr/>
              </p:nvPicPr>
              <p:blipFill>
                <a:blip r:embed="rId295"/>
                <a:stretch>
                  <a:fillRect/>
                </a:stretch>
              </p:blipFill>
              <p:spPr>
                <a:xfrm>
                  <a:off x="11494134" y="2580956"/>
                  <a:ext cx="7956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3" name="Ink 172">
                  <a:extLst>
                    <a:ext uri="{FF2B5EF4-FFF2-40B4-BE49-F238E27FC236}">
                      <a16:creationId xmlns:a16="http://schemas.microsoft.com/office/drawing/2014/main" id="{690082E2-8300-0383-4C67-EE74F35A93FF}"/>
                    </a:ext>
                  </a:extLst>
                </p14:cNvPr>
                <p14:cNvContentPartPr/>
                <p14:nvPr/>
              </p14:nvContentPartPr>
              <p14:xfrm>
                <a:off x="11572614" y="2675996"/>
                <a:ext cx="177120" cy="181800"/>
              </p14:xfrm>
            </p:contentPart>
          </mc:Choice>
          <mc:Fallback xmlns="">
            <p:pic>
              <p:nvPicPr>
                <p:cNvPr id="173" name="Ink 172">
                  <a:extLst>
                    <a:ext uri="{FF2B5EF4-FFF2-40B4-BE49-F238E27FC236}">
                      <a16:creationId xmlns:a16="http://schemas.microsoft.com/office/drawing/2014/main" id="{690082E2-8300-0383-4C67-EE74F35A93FF}"/>
                    </a:ext>
                  </a:extLst>
                </p:cNvPr>
                <p:cNvPicPr/>
                <p:nvPr/>
              </p:nvPicPr>
              <p:blipFill>
                <a:blip r:embed="rId297"/>
                <a:stretch>
                  <a:fillRect/>
                </a:stretch>
              </p:blipFill>
              <p:spPr>
                <a:xfrm>
                  <a:off x="11563614" y="2667356"/>
                  <a:ext cx="1947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4" name="Ink 173">
                  <a:extLst>
                    <a:ext uri="{FF2B5EF4-FFF2-40B4-BE49-F238E27FC236}">
                      <a16:creationId xmlns:a16="http://schemas.microsoft.com/office/drawing/2014/main" id="{C94914E1-1FAA-EFE5-CA11-E3234DC2D707}"/>
                    </a:ext>
                  </a:extLst>
                </p14:cNvPr>
                <p14:cNvContentPartPr/>
                <p14:nvPr/>
              </p14:nvContentPartPr>
              <p14:xfrm>
                <a:off x="10780254" y="2134196"/>
                <a:ext cx="257040" cy="268200"/>
              </p14:xfrm>
            </p:contentPart>
          </mc:Choice>
          <mc:Fallback xmlns="">
            <p:pic>
              <p:nvPicPr>
                <p:cNvPr id="174" name="Ink 173">
                  <a:extLst>
                    <a:ext uri="{FF2B5EF4-FFF2-40B4-BE49-F238E27FC236}">
                      <a16:creationId xmlns:a16="http://schemas.microsoft.com/office/drawing/2014/main" id="{C94914E1-1FAA-EFE5-CA11-E3234DC2D707}"/>
                    </a:ext>
                  </a:extLst>
                </p:cNvPr>
                <p:cNvPicPr/>
                <p:nvPr/>
              </p:nvPicPr>
              <p:blipFill>
                <a:blip r:embed="rId299"/>
                <a:stretch>
                  <a:fillRect/>
                </a:stretch>
              </p:blipFill>
              <p:spPr>
                <a:xfrm>
                  <a:off x="10771614" y="2125556"/>
                  <a:ext cx="27468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5" name="Ink 174">
                  <a:extLst>
                    <a:ext uri="{FF2B5EF4-FFF2-40B4-BE49-F238E27FC236}">
                      <a16:creationId xmlns:a16="http://schemas.microsoft.com/office/drawing/2014/main" id="{E1F038FA-7DCE-4D05-AC1B-FF2E8BCD1296}"/>
                    </a:ext>
                  </a:extLst>
                </p14:cNvPr>
                <p14:cNvContentPartPr/>
                <p14:nvPr/>
              </p14:nvContentPartPr>
              <p14:xfrm>
                <a:off x="11084814" y="2230676"/>
                <a:ext cx="432720" cy="175320"/>
              </p14:xfrm>
            </p:contentPart>
          </mc:Choice>
          <mc:Fallback xmlns="">
            <p:pic>
              <p:nvPicPr>
                <p:cNvPr id="175" name="Ink 174">
                  <a:extLst>
                    <a:ext uri="{FF2B5EF4-FFF2-40B4-BE49-F238E27FC236}">
                      <a16:creationId xmlns:a16="http://schemas.microsoft.com/office/drawing/2014/main" id="{E1F038FA-7DCE-4D05-AC1B-FF2E8BCD1296}"/>
                    </a:ext>
                  </a:extLst>
                </p:cNvPr>
                <p:cNvPicPr/>
                <p:nvPr/>
              </p:nvPicPr>
              <p:blipFill>
                <a:blip r:embed="rId301"/>
                <a:stretch>
                  <a:fillRect/>
                </a:stretch>
              </p:blipFill>
              <p:spPr>
                <a:xfrm>
                  <a:off x="11075814" y="2222036"/>
                  <a:ext cx="4503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6" name="Ink 175">
                  <a:extLst>
                    <a:ext uri="{FF2B5EF4-FFF2-40B4-BE49-F238E27FC236}">
                      <a16:creationId xmlns:a16="http://schemas.microsoft.com/office/drawing/2014/main" id="{C726CD68-8731-16C3-85B6-E84BA5A1C383}"/>
                    </a:ext>
                  </a:extLst>
                </p14:cNvPr>
                <p14:cNvContentPartPr/>
                <p14:nvPr/>
              </p14:nvContentPartPr>
              <p14:xfrm>
                <a:off x="11580534" y="2224556"/>
                <a:ext cx="178200" cy="266400"/>
              </p14:xfrm>
            </p:contentPart>
          </mc:Choice>
          <mc:Fallback xmlns="">
            <p:pic>
              <p:nvPicPr>
                <p:cNvPr id="176" name="Ink 175">
                  <a:extLst>
                    <a:ext uri="{FF2B5EF4-FFF2-40B4-BE49-F238E27FC236}">
                      <a16:creationId xmlns:a16="http://schemas.microsoft.com/office/drawing/2014/main" id="{C726CD68-8731-16C3-85B6-E84BA5A1C383}"/>
                    </a:ext>
                  </a:extLst>
                </p:cNvPr>
                <p:cNvPicPr/>
                <p:nvPr/>
              </p:nvPicPr>
              <p:blipFill>
                <a:blip r:embed="rId303"/>
                <a:stretch>
                  <a:fillRect/>
                </a:stretch>
              </p:blipFill>
              <p:spPr>
                <a:xfrm>
                  <a:off x="11571894" y="2215556"/>
                  <a:ext cx="195840" cy="284040"/>
                </a:xfrm>
                <a:prstGeom prst="rect">
                  <a:avLst/>
                </a:prstGeom>
              </p:spPr>
            </p:pic>
          </mc:Fallback>
        </mc:AlternateContent>
      </p:grpSp>
    </p:spTree>
    <p:extLst>
      <p:ext uri="{BB962C8B-B14F-4D97-AF65-F5344CB8AC3E}">
        <p14:creationId xmlns:p14="http://schemas.microsoft.com/office/powerpoint/2010/main" val="334025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Use intelligent Technologies</a:t>
            </a:r>
          </a:p>
        </p:txBody>
      </p:sp>
      <p:grpSp>
        <p:nvGrpSpPr>
          <p:cNvPr id="35" name="Group 34">
            <a:extLst>
              <a:ext uri="{FF2B5EF4-FFF2-40B4-BE49-F238E27FC236}">
                <a16:creationId xmlns:a16="http://schemas.microsoft.com/office/drawing/2014/main" id="{3AF1B063-F549-29EF-F1A9-B711BEF7814F}"/>
              </a:ext>
            </a:extLst>
          </p:cNvPr>
          <p:cNvGrpSpPr/>
          <p:nvPr/>
        </p:nvGrpSpPr>
        <p:grpSpPr>
          <a:xfrm>
            <a:off x="488214" y="959156"/>
            <a:ext cx="2078280" cy="1234080"/>
            <a:chOff x="488214" y="959156"/>
            <a:chExt cx="2078280" cy="1234080"/>
          </a:xfrm>
        </p:grpSpPr>
        <mc:AlternateContent xmlns:mc="http://schemas.openxmlformats.org/markup-compatibility/2006" xmlns:p14="http://schemas.microsoft.com/office/powerpoint/2010/main">
          <mc:Choice Requires="p14">
            <p:contentPart p14:bwMode="auto" r:id="rId2">
              <p14:nvContentPartPr>
                <p14:cNvPr id="19" name="Ink 18">
                  <a:extLst>
                    <a:ext uri="{FF2B5EF4-FFF2-40B4-BE49-F238E27FC236}">
                      <a16:creationId xmlns:a16="http://schemas.microsoft.com/office/drawing/2014/main" id="{F3AD0BFF-AB17-DBE9-38E4-45F1BC2957C8}"/>
                    </a:ext>
                  </a:extLst>
                </p14:cNvPr>
                <p14:cNvContentPartPr/>
                <p14:nvPr/>
              </p14:nvContentPartPr>
              <p14:xfrm>
                <a:off x="733734" y="1215836"/>
                <a:ext cx="1832760" cy="977400"/>
              </p14:xfrm>
            </p:contentPart>
          </mc:Choice>
          <mc:Fallback xmlns="">
            <p:pic>
              <p:nvPicPr>
                <p:cNvPr id="19" name="Ink 18">
                  <a:extLst>
                    <a:ext uri="{FF2B5EF4-FFF2-40B4-BE49-F238E27FC236}">
                      <a16:creationId xmlns:a16="http://schemas.microsoft.com/office/drawing/2014/main" id="{F3AD0BFF-AB17-DBE9-38E4-45F1BC2957C8}"/>
                    </a:ext>
                  </a:extLst>
                </p:cNvPr>
                <p:cNvPicPr/>
                <p:nvPr/>
              </p:nvPicPr>
              <p:blipFill>
                <a:blip r:embed="rId3"/>
                <a:stretch>
                  <a:fillRect/>
                </a:stretch>
              </p:blipFill>
              <p:spPr>
                <a:xfrm>
                  <a:off x="724734" y="1207196"/>
                  <a:ext cx="1850400" cy="995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98A69670-3D14-8FA2-32BE-461B401D049C}"/>
                    </a:ext>
                  </a:extLst>
                </p14:cNvPr>
                <p14:cNvContentPartPr/>
                <p14:nvPr/>
              </p14:nvContentPartPr>
              <p14:xfrm>
                <a:off x="1139814" y="1639196"/>
                <a:ext cx="12600" cy="321120"/>
              </p14:xfrm>
            </p:contentPart>
          </mc:Choice>
          <mc:Fallback xmlns="">
            <p:pic>
              <p:nvPicPr>
                <p:cNvPr id="20" name="Ink 19">
                  <a:extLst>
                    <a:ext uri="{FF2B5EF4-FFF2-40B4-BE49-F238E27FC236}">
                      <a16:creationId xmlns:a16="http://schemas.microsoft.com/office/drawing/2014/main" id="{98A69670-3D14-8FA2-32BE-461B401D049C}"/>
                    </a:ext>
                  </a:extLst>
                </p:cNvPr>
                <p:cNvPicPr/>
                <p:nvPr/>
              </p:nvPicPr>
              <p:blipFill>
                <a:blip r:embed="rId5"/>
                <a:stretch>
                  <a:fillRect/>
                </a:stretch>
              </p:blipFill>
              <p:spPr>
                <a:xfrm>
                  <a:off x="1130814" y="1630556"/>
                  <a:ext cx="3024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0A71253E-DD37-79BA-8CBA-9811A458A358}"/>
                    </a:ext>
                  </a:extLst>
                </p14:cNvPr>
                <p14:cNvContentPartPr/>
                <p14:nvPr/>
              </p14:nvContentPartPr>
              <p14:xfrm>
                <a:off x="1336734" y="1559636"/>
                <a:ext cx="296280" cy="352800"/>
              </p14:xfrm>
            </p:contentPart>
          </mc:Choice>
          <mc:Fallback xmlns="">
            <p:pic>
              <p:nvPicPr>
                <p:cNvPr id="21" name="Ink 20">
                  <a:extLst>
                    <a:ext uri="{FF2B5EF4-FFF2-40B4-BE49-F238E27FC236}">
                      <a16:creationId xmlns:a16="http://schemas.microsoft.com/office/drawing/2014/main" id="{0A71253E-DD37-79BA-8CBA-9811A458A358}"/>
                    </a:ext>
                  </a:extLst>
                </p:cNvPr>
                <p:cNvPicPr/>
                <p:nvPr/>
              </p:nvPicPr>
              <p:blipFill>
                <a:blip r:embed="rId7"/>
                <a:stretch>
                  <a:fillRect/>
                </a:stretch>
              </p:blipFill>
              <p:spPr>
                <a:xfrm>
                  <a:off x="1328094" y="1550636"/>
                  <a:ext cx="31392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0A5BE8AA-D43B-25D3-705B-64E581E31C24}"/>
                    </a:ext>
                  </a:extLst>
                </p14:cNvPr>
                <p14:cNvContentPartPr/>
                <p14:nvPr/>
              </p14:nvContentPartPr>
              <p14:xfrm>
                <a:off x="1650654" y="1540556"/>
                <a:ext cx="158400" cy="325800"/>
              </p14:xfrm>
            </p:contentPart>
          </mc:Choice>
          <mc:Fallback xmlns="">
            <p:pic>
              <p:nvPicPr>
                <p:cNvPr id="22" name="Ink 21">
                  <a:extLst>
                    <a:ext uri="{FF2B5EF4-FFF2-40B4-BE49-F238E27FC236}">
                      <a16:creationId xmlns:a16="http://schemas.microsoft.com/office/drawing/2014/main" id="{0A5BE8AA-D43B-25D3-705B-64E581E31C24}"/>
                    </a:ext>
                  </a:extLst>
                </p:cNvPr>
                <p:cNvPicPr/>
                <p:nvPr/>
              </p:nvPicPr>
              <p:blipFill>
                <a:blip r:embed="rId9"/>
                <a:stretch>
                  <a:fillRect/>
                </a:stretch>
              </p:blipFill>
              <p:spPr>
                <a:xfrm>
                  <a:off x="1642014" y="1531916"/>
                  <a:ext cx="17604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D035571E-B46A-3DFE-3978-04D5477AE637}"/>
                    </a:ext>
                  </a:extLst>
                </p14:cNvPr>
                <p14:cNvContentPartPr/>
                <p14:nvPr/>
              </p14:nvContentPartPr>
              <p14:xfrm>
                <a:off x="1848294" y="1502396"/>
                <a:ext cx="216360" cy="375120"/>
              </p14:xfrm>
            </p:contentPart>
          </mc:Choice>
          <mc:Fallback xmlns="">
            <p:pic>
              <p:nvPicPr>
                <p:cNvPr id="23" name="Ink 22">
                  <a:extLst>
                    <a:ext uri="{FF2B5EF4-FFF2-40B4-BE49-F238E27FC236}">
                      <a16:creationId xmlns:a16="http://schemas.microsoft.com/office/drawing/2014/main" id="{D035571E-B46A-3DFE-3978-04D5477AE637}"/>
                    </a:ext>
                  </a:extLst>
                </p:cNvPr>
                <p:cNvPicPr/>
                <p:nvPr/>
              </p:nvPicPr>
              <p:blipFill>
                <a:blip r:embed="rId11"/>
                <a:stretch>
                  <a:fillRect/>
                </a:stretch>
              </p:blipFill>
              <p:spPr>
                <a:xfrm>
                  <a:off x="1839294" y="1493396"/>
                  <a:ext cx="23400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DC55CE8E-432F-05AA-E68F-CE5148FAF387}"/>
                    </a:ext>
                  </a:extLst>
                </p14:cNvPr>
                <p14:cNvContentPartPr/>
                <p14:nvPr/>
              </p14:nvContentPartPr>
              <p14:xfrm>
                <a:off x="1925694" y="1672316"/>
                <a:ext cx="156240" cy="77760"/>
              </p14:xfrm>
            </p:contentPart>
          </mc:Choice>
          <mc:Fallback xmlns="">
            <p:pic>
              <p:nvPicPr>
                <p:cNvPr id="24" name="Ink 23">
                  <a:extLst>
                    <a:ext uri="{FF2B5EF4-FFF2-40B4-BE49-F238E27FC236}">
                      <a16:creationId xmlns:a16="http://schemas.microsoft.com/office/drawing/2014/main" id="{DC55CE8E-432F-05AA-E68F-CE5148FAF387}"/>
                    </a:ext>
                  </a:extLst>
                </p:cNvPr>
                <p:cNvPicPr/>
                <p:nvPr/>
              </p:nvPicPr>
              <p:blipFill>
                <a:blip r:embed="rId13"/>
                <a:stretch>
                  <a:fillRect/>
                </a:stretch>
              </p:blipFill>
              <p:spPr>
                <a:xfrm>
                  <a:off x="1916694" y="1663676"/>
                  <a:ext cx="1738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Ink 24">
                  <a:extLst>
                    <a:ext uri="{FF2B5EF4-FFF2-40B4-BE49-F238E27FC236}">
                      <a16:creationId xmlns:a16="http://schemas.microsoft.com/office/drawing/2014/main" id="{6D9675D2-A52A-8F11-21F1-FB7F99E6FA63}"/>
                    </a:ext>
                  </a:extLst>
                </p14:cNvPr>
                <p14:cNvContentPartPr/>
                <p14:nvPr/>
              </p14:nvContentPartPr>
              <p14:xfrm>
                <a:off x="1435374" y="1209356"/>
                <a:ext cx="673560" cy="108360"/>
              </p14:xfrm>
            </p:contentPart>
          </mc:Choice>
          <mc:Fallback xmlns="">
            <p:pic>
              <p:nvPicPr>
                <p:cNvPr id="25" name="Ink 24">
                  <a:extLst>
                    <a:ext uri="{FF2B5EF4-FFF2-40B4-BE49-F238E27FC236}">
                      <a16:creationId xmlns:a16="http://schemas.microsoft.com/office/drawing/2014/main" id="{6D9675D2-A52A-8F11-21F1-FB7F99E6FA63}"/>
                    </a:ext>
                  </a:extLst>
                </p:cNvPr>
                <p:cNvPicPr/>
                <p:nvPr/>
              </p:nvPicPr>
              <p:blipFill>
                <a:blip r:embed="rId15"/>
                <a:stretch>
                  <a:fillRect/>
                </a:stretch>
              </p:blipFill>
              <p:spPr>
                <a:xfrm>
                  <a:off x="1426374" y="1200716"/>
                  <a:ext cx="6912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53B41D0C-3083-1337-A98A-ACE58C27A105}"/>
                    </a:ext>
                  </a:extLst>
                </p14:cNvPr>
                <p14:cNvContentPartPr/>
                <p14:nvPr/>
              </p14:nvContentPartPr>
              <p14:xfrm>
                <a:off x="488214" y="1167956"/>
                <a:ext cx="336240" cy="237600"/>
              </p14:xfrm>
            </p:contentPart>
          </mc:Choice>
          <mc:Fallback xmlns="">
            <p:pic>
              <p:nvPicPr>
                <p:cNvPr id="27" name="Ink 26">
                  <a:extLst>
                    <a:ext uri="{FF2B5EF4-FFF2-40B4-BE49-F238E27FC236}">
                      <a16:creationId xmlns:a16="http://schemas.microsoft.com/office/drawing/2014/main" id="{53B41D0C-3083-1337-A98A-ACE58C27A105}"/>
                    </a:ext>
                  </a:extLst>
                </p:cNvPr>
                <p:cNvPicPr/>
                <p:nvPr/>
              </p:nvPicPr>
              <p:blipFill>
                <a:blip r:embed="rId17"/>
                <a:stretch>
                  <a:fillRect/>
                </a:stretch>
              </p:blipFill>
              <p:spPr>
                <a:xfrm>
                  <a:off x="479574" y="1159316"/>
                  <a:ext cx="3538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2FA22436-CBD4-39E8-B33B-657AA3602CEB}"/>
                    </a:ext>
                  </a:extLst>
                </p14:cNvPr>
                <p14:cNvContentPartPr/>
                <p14:nvPr/>
              </p14:nvContentPartPr>
              <p14:xfrm>
                <a:off x="501534" y="1381796"/>
                <a:ext cx="308160" cy="141480"/>
              </p14:xfrm>
            </p:contentPart>
          </mc:Choice>
          <mc:Fallback xmlns="">
            <p:pic>
              <p:nvPicPr>
                <p:cNvPr id="28" name="Ink 27">
                  <a:extLst>
                    <a:ext uri="{FF2B5EF4-FFF2-40B4-BE49-F238E27FC236}">
                      <a16:creationId xmlns:a16="http://schemas.microsoft.com/office/drawing/2014/main" id="{2FA22436-CBD4-39E8-B33B-657AA3602CEB}"/>
                    </a:ext>
                  </a:extLst>
                </p:cNvPr>
                <p:cNvPicPr/>
                <p:nvPr/>
              </p:nvPicPr>
              <p:blipFill>
                <a:blip r:embed="rId19"/>
                <a:stretch>
                  <a:fillRect/>
                </a:stretch>
              </p:blipFill>
              <p:spPr>
                <a:xfrm>
                  <a:off x="492534" y="1372796"/>
                  <a:ext cx="3258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a16="http://schemas.microsoft.com/office/drawing/2014/main" id="{4523351A-6EDE-D40B-8B86-A3C9F883565C}"/>
                    </a:ext>
                  </a:extLst>
                </p14:cNvPr>
                <p14:cNvContentPartPr/>
                <p14:nvPr/>
              </p14:nvContentPartPr>
              <p14:xfrm>
                <a:off x="558414" y="1024316"/>
                <a:ext cx="31680" cy="208080"/>
              </p14:xfrm>
            </p:contentPart>
          </mc:Choice>
          <mc:Fallback xmlns="">
            <p:pic>
              <p:nvPicPr>
                <p:cNvPr id="29" name="Ink 28">
                  <a:extLst>
                    <a:ext uri="{FF2B5EF4-FFF2-40B4-BE49-F238E27FC236}">
                      <a16:creationId xmlns:a16="http://schemas.microsoft.com/office/drawing/2014/main" id="{4523351A-6EDE-D40B-8B86-A3C9F883565C}"/>
                    </a:ext>
                  </a:extLst>
                </p:cNvPr>
                <p:cNvPicPr/>
                <p:nvPr/>
              </p:nvPicPr>
              <p:blipFill>
                <a:blip r:embed="rId21"/>
                <a:stretch>
                  <a:fillRect/>
                </a:stretch>
              </p:blipFill>
              <p:spPr>
                <a:xfrm>
                  <a:off x="549774" y="1015316"/>
                  <a:ext cx="49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4AEDCCA1-29A4-106E-08E5-D50014301056}"/>
                    </a:ext>
                  </a:extLst>
                </p14:cNvPr>
                <p14:cNvContentPartPr/>
                <p14:nvPr/>
              </p14:nvContentPartPr>
              <p14:xfrm>
                <a:off x="501894" y="983996"/>
                <a:ext cx="105480" cy="73800"/>
              </p14:xfrm>
            </p:contentPart>
          </mc:Choice>
          <mc:Fallback xmlns="">
            <p:pic>
              <p:nvPicPr>
                <p:cNvPr id="31" name="Ink 30">
                  <a:extLst>
                    <a:ext uri="{FF2B5EF4-FFF2-40B4-BE49-F238E27FC236}">
                      <a16:creationId xmlns:a16="http://schemas.microsoft.com/office/drawing/2014/main" id="{4AEDCCA1-29A4-106E-08E5-D50014301056}"/>
                    </a:ext>
                  </a:extLst>
                </p:cNvPr>
                <p:cNvPicPr/>
                <p:nvPr/>
              </p:nvPicPr>
              <p:blipFill>
                <a:blip r:embed="rId23"/>
                <a:stretch>
                  <a:fillRect/>
                </a:stretch>
              </p:blipFill>
              <p:spPr>
                <a:xfrm>
                  <a:off x="493254" y="974996"/>
                  <a:ext cx="1231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44BD981F-52C3-8CB7-FD6E-AC7260BEC564}"/>
                    </a:ext>
                  </a:extLst>
                </p14:cNvPr>
                <p14:cNvContentPartPr/>
                <p14:nvPr/>
              </p14:nvContentPartPr>
              <p14:xfrm>
                <a:off x="717534" y="1062116"/>
                <a:ext cx="23760" cy="180000"/>
              </p14:xfrm>
            </p:contentPart>
          </mc:Choice>
          <mc:Fallback xmlns="">
            <p:pic>
              <p:nvPicPr>
                <p:cNvPr id="33" name="Ink 32">
                  <a:extLst>
                    <a:ext uri="{FF2B5EF4-FFF2-40B4-BE49-F238E27FC236}">
                      <a16:creationId xmlns:a16="http://schemas.microsoft.com/office/drawing/2014/main" id="{44BD981F-52C3-8CB7-FD6E-AC7260BEC564}"/>
                    </a:ext>
                  </a:extLst>
                </p:cNvPr>
                <p:cNvPicPr/>
                <p:nvPr/>
              </p:nvPicPr>
              <p:blipFill>
                <a:blip r:embed="rId25"/>
                <a:stretch>
                  <a:fillRect/>
                </a:stretch>
              </p:blipFill>
              <p:spPr>
                <a:xfrm>
                  <a:off x="708894" y="1053476"/>
                  <a:ext cx="414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1F4DADAC-E2E3-76CB-DCE9-F496249BC320}"/>
                    </a:ext>
                  </a:extLst>
                </p14:cNvPr>
                <p14:cNvContentPartPr/>
                <p14:nvPr/>
              </p14:nvContentPartPr>
              <p14:xfrm>
                <a:off x="699174" y="959156"/>
                <a:ext cx="82440" cy="102240"/>
              </p14:xfrm>
            </p:contentPart>
          </mc:Choice>
          <mc:Fallback xmlns="">
            <p:pic>
              <p:nvPicPr>
                <p:cNvPr id="34" name="Ink 33">
                  <a:extLst>
                    <a:ext uri="{FF2B5EF4-FFF2-40B4-BE49-F238E27FC236}">
                      <a16:creationId xmlns:a16="http://schemas.microsoft.com/office/drawing/2014/main" id="{1F4DADAC-E2E3-76CB-DCE9-F496249BC320}"/>
                    </a:ext>
                  </a:extLst>
                </p:cNvPr>
                <p:cNvPicPr/>
                <p:nvPr/>
              </p:nvPicPr>
              <p:blipFill>
                <a:blip r:embed="rId27"/>
                <a:stretch>
                  <a:fillRect/>
                </a:stretch>
              </p:blipFill>
              <p:spPr>
                <a:xfrm>
                  <a:off x="690534" y="950156"/>
                  <a:ext cx="100080" cy="119880"/>
                </a:xfrm>
                <a:prstGeom prst="rect">
                  <a:avLst/>
                </a:prstGeom>
              </p:spPr>
            </p:pic>
          </mc:Fallback>
        </mc:AlternateContent>
      </p:grpSp>
      <p:grpSp>
        <p:nvGrpSpPr>
          <p:cNvPr id="42" name="Group 41">
            <a:extLst>
              <a:ext uri="{FF2B5EF4-FFF2-40B4-BE49-F238E27FC236}">
                <a16:creationId xmlns:a16="http://schemas.microsoft.com/office/drawing/2014/main" id="{C343D028-6AC9-5987-238A-9E9BAE1BC447}"/>
              </a:ext>
            </a:extLst>
          </p:cNvPr>
          <p:cNvGrpSpPr/>
          <p:nvPr/>
        </p:nvGrpSpPr>
        <p:grpSpPr>
          <a:xfrm>
            <a:off x="3028734" y="1173716"/>
            <a:ext cx="2120040" cy="960120"/>
            <a:chOff x="3028734" y="1173716"/>
            <a:chExt cx="2120040" cy="960120"/>
          </a:xfrm>
        </p:grpSpPr>
        <mc:AlternateContent xmlns:mc="http://schemas.openxmlformats.org/markup-compatibility/2006" xmlns:p14="http://schemas.microsoft.com/office/powerpoint/2010/main">
          <mc:Choice Requires="p14">
            <p:contentPart p14:bwMode="auto" r:id="rId28">
              <p14:nvContentPartPr>
                <p14:cNvPr id="36" name="Ink 35">
                  <a:extLst>
                    <a:ext uri="{FF2B5EF4-FFF2-40B4-BE49-F238E27FC236}">
                      <a16:creationId xmlns:a16="http://schemas.microsoft.com/office/drawing/2014/main" id="{BDEBAC46-7970-BF02-192F-F00AAAAA4F38}"/>
                    </a:ext>
                  </a:extLst>
                </p14:cNvPr>
                <p14:cNvContentPartPr/>
                <p14:nvPr/>
              </p14:nvContentPartPr>
              <p14:xfrm>
                <a:off x="3028734" y="1173716"/>
                <a:ext cx="2120040" cy="960120"/>
              </p14:xfrm>
            </p:contentPart>
          </mc:Choice>
          <mc:Fallback xmlns="">
            <p:pic>
              <p:nvPicPr>
                <p:cNvPr id="36" name="Ink 35">
                  <a:extLst>
                    <a:ext uri="{FF2B5EF4-FFF2-40B4-BE49-F238E27FC236}">
                      <a16:creationId xmlns:a16="http://schemas.microsoft.com/office/drawing/2014/main" id="{BDEBAC46-7970-BF02-192F-F00AAAAA4F38}"/>
                    </a:ext>
                  </a:extLst>
                </p:cNvPr>
                <p:cNvPicPr/>
                <p:nvPr/>
              </p:nvPicPr>
              <p:blipFill>
                <a:blip r:embed="rId29"/>
                <a:stretch>
                  <a:fillRect/>
                </a:stretch>
              </p:blipFill>
              <p:spPr>
                <a:xfrm>
                  <a:off x="3019734" y="1165076"/>
                  <a:ext cx="2137680" cy="977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7" name="Ink 36">
                  <a:extLst>
                    <a:ext uri="{FF2B5EF4-FFF2-40B4-BE49-F238E27FC236}">
                      <a16:creationId xmlns:a16="http://schemas.microsoft.com/office/drawing/2014/main" id="{BB380B20-F0EB-7964-7491-7F7361A89F8D}"/>
                    </a:ext>
                  </a:extLst>
                </p14:cNvPr>
                <p14:cNvContentPartPr/>
                <p14:nvPr/>
              </p14:nvContentPartPr>
              <p14:xfrm>
                <a:off x="3627774" y="1551716"/>
                <a:ext cx="39240" cy="409680"/>
              </p14:xfrm>
            </p:contentPart>
          </mc:Choice>
          <mc:Fallback xmlns="">
            <p:pic>
              <p:nvPicPr>
                <p:cNvPr id="37" name="Ink 36">
                  <a:extLst>
                    <a:ext uri="{FF2B5EF4-FFF2-40B4-BE49-F238E27FC236}">
                      <a16:creationId xmlns:a16="http://schemas.microsoft.com/office/drawing/2014/main" id="{BB380B20-F0EB-7964-7491-7F7361A89F8D}"/>
                    </a:ext>
                  </a:extLst>
                </p:cNvPr>
                <p:cNvPicPr/>
                <p:nvPr/>
              </p:nvPicPr>
              <p:blipFill>
                <a:blip r:embed="rId31"/>
                <a:stretch>
                  <a:fillRect/>
                </a:stretch>
              </p:blipFill>
              <p:spPr>
                <a:xfrm>
                  <a:off x="3619134" y="1543076"/>
                  <a:ext cx="5688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Ink 37">
                  <a:extLst>
                    <a:ext uri="{FF2B5EF4-FFF2-40B4-BE49-F238E27FC236}">
                      <a16:creationId xmlns:a16="http://schemas.microsoft.com/office/drawing/2014/main" id="{11DB6377-9A15-1C93-2280-BBA606B4425B}"/>
                    </a:ext>
                  </a:extLst>
                </p14:cNvPr>
                <p14:cNvContentPartPr/>
                <p14:nvPr/>
              </p14:nvContentPartPr>
              <p14:xfrm>
                <a:off x="3535614" y="1890116"/>
                <a:ext cx="381240" cy="56880"/>
              </p14:xfrm>
            </p:contentPart>
          </mc:Choice>
          <mc:Fallback xmlns="">
            <p:pic>
              <p:nvPicPr>
                <p:cNvPr id="38" name="Ink 37">
                  <a:extLst>
                    <a:ext uri="{FF2B5EF4-FFF2-40B4-BE49-F238E27FC236}">
                      <a16:creationId xmlns:a16="http://schemas.microsoft.com/office/drawing/2014/main" id="{11DB6377-9A15-1C93-2280-BBA606B4425B}"/>
                    </a:ext>
                  </a:extLst>
                </p:cNvPr>
                <p:cNvPicPr/>
                <p:nvPr/>
              </p:nvPicPr>
              <p:blipFill>
                <a:blip r:embed="rId33"/>
                <a:stretch>
                  <a:fillRect/>
                </a:stretch>
              </p:blipFill>
              <p:spPr>
                <a:xfrm>
                  <a:off x="3526614" y="1881116"/>
                  <a:ext cx="3988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 name="Ink 38">
                  <a:extLst>
                    <a:ext uri="{FF2B5EF4-FFF2-40B4-BE49-F238E27FC236}">
                      <a16:creationId xmlns:a16="http://schemas.microsoft.com/office/drawing/2014/main" id="{38C42D4F-B269-9945-28DB-F532B443AED6}"/>
                    </a:ext>
                  </a:extLst>
                </p14:cNvPr>
                <p14:cNvContentPartPr/>
                <p14:nvPr/>
              </p14:nvContentPartPr>
              <p14:xfrm>
                <a:off x="3588174" y="1562876"/>
                <a:ext cx="234000" cy="40320"/>
              </p14:xfrm>
            </p:contentPart>
          </mc:Choice>
          <mc:Fallback xmlns="">
            <p:pic>
              <p:nvPicPr>
                <p:cNvPr id="39" name="Ink 38">
                  <a:extLst>
                    <a:ext uri="{FF2B5EF4-FFF2-40B4-BE49-F238E27FC236}">
                      <a16:creationId xmlns:a16="http://schemas.microsoft.com/office/drawing/2014/main" id="{38C42D4F-B269-9945-28DB-F532B443AED6}"/>
                    </a:ext>
                  </a:extLst>
                </p:cNvPr>
                <p:cNvPicPr/>
                <p:nvPr/>
              </p:nvPicPr>
              <p:blipFill>
                <a:blip r:embed="rId35"/>
                <a:stretch>
                  <a:fillRect/>
                </a:stretch>
              </p:blipFill>
              <p:spPr>
                <a:xfrm>
                  <a:off x="3579534" y="1553876"/>
                  <a:ext cx="2516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0" name="Ink 39">
                  <a:extLst>
                    <a:ext uri="{FF2B5EF4-FFF2-40B4-BE49-F238E27FC236}">
                      <a16:creationId xmlns:a16="http://schemas.microsoft.com/office/drawing/2014/main" id="{4315649C-5D12-0210-4F2F-6068526D127E}"/>
                    </a:ext>
                  </a:extLst>
                </p14:cNvPr>
                <p14:cNvContentPartPr/>
                <p14:nvPr/>
              </p14:nvContentPartPr>
              <p14:xfrm>
                <a:off x="3933414" y="1649276"/>
                <a:ext cx="266400" cy="210960"/>
              </p14:xfrm>
            </p:contentPart>
          </mc:Choice>
          <mc:Fallback xmlns="">
            <p:pic>
              <p:nvPicPr>
                <p:cNvPr id="40" name="Ink 39">
                  <a:extLst>
                    <a:ext uri="{FF2B5EF4-FFF2-40B4-BE49-F238E27FC236}">
                      <a16:creationId xmlns:a16="http://schemas.microsoft.com/office/drawing/2014/main" id="{4315649C-5D12-0210-4F2F-6068526D127E}"/>
                    </a:ext>
                  </a:extLst>
                </p:cNvPr>
                <p:cNvPicPr/>
                <p:nvPr/>
              </p:nvPicPr>
              <p:blipFill>
                <a:blip r:embed="rId37"/>
                <a:stretch>
                  <a:fillRect/>
                </a:stretch>
              </p:blipFill>
              <p:spPr>
                <a:xfrm>
                  <a:off x="3924414" y="1640636"/>
                  <a:ext cx="2840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Ink 40">
                  <a:extLst>
                    <a:ext uri="{FF2B5EF4-FFF2-40B4-BE49-F238E27FC236}">
                      <a16:creationId xmlns:a16="http://schemas.microsoft.com/office/drawing/2014/main" id="{9AC2D7E7-5939-C433-5055-C957468AF0FD}"/>
                    </a:ext>
                  </a:extLst>
                </p14:cNvPr>
                <p14:cNvContentPartPr/>
                <p14:nvPr/>
              </p14:nvContentPartPr>
              <p14:xfrm>
                <a:off x="4257414" y="1525796"/>
                <a:ext cx="291240" cy="367560"/>
              </p14:xfrm>
            </p:contentPart>
          </mc:Choice>
          <mc:Fallback xmlns="">
            <p:pic>
              <p:nvPicPr>
                <p:cNvPr id="41" name="Ink 40">
                  <a:extLst>
                    <a:ext uri="{FF2B5EF4-FFF2-40B4-BE49-F238E27FC236}">
                      <a16:creationId xmlns:a16="http://schemas.microsoft.com/office/drawing/2014/main" id="{9AC2D7E7-5939-C433-5055-C957468AF0FD}"/>
                    </a:ext>
                  </a:extLst>
                </p:cNvPr>
                <p:cNvPicPr/>
                <p:nvPr/>
              </p:nvPicPr>
              <p:blipFill>
                <a:blip r:embed="rId39"/>
                <a:stretch>
                  <a:fillRect/>
                </a:stretch>
              </p:blipFill>
              <p:spPr>
                <a:xfrm>
                  <a:off x="4248414" y="1517156"/>
                  <a:ext cx="308880" cy="385200"/>
                </a:xfrm>
                <a:prstGeom prst="rect">
                  <a:avLst/>
                </a:prstGeom>
              </p:spPr>
            </p:pic>
          </mc:Fallback>
        </mc:AlternateContent>
      </p:grpSp>
      <p:grpSp>
        <p:nvGrpSpPr>
          <p:cNvPr id="48" name="Group 47">
            <a:extLst>
              <a:ext uri="{FF2B5EF4-FFF2-40B4-BE49-F238E27FC236}">
                <a16:creationId xmlns:a16="http://schemas.microsoft.com/office/drawing/2014/main" id="{213DDE7D-AE65-7010-1E5D-D88268190B5C}"/>
              </a:ext>
            </a:extLst>
          </p:cNvPr>
          <p:cNvGrpSpPr/>
          <p:nvPr/>
        </p:nvGrpSpPr>
        <p:grpSpPr>
          <a:xfrm>
            <a:off x="558414" y="2478716"/>
            <a:ext cx="2069280" cy="1013760"/>
            <a:chOff x="558414" y="2478716"/>
            <a:chExt cx="2069280" cy="1013760"/>
          </a:xfrm>
        </p:grpSpPr>
        <mc:AlternateContent xmlns:mc="http://schemas.openxmlformats.org/markup-compatibility/2006" xmlns:p14="http://schemas.microsoft.com/office/powerpoint/2010/main">
          <mc:Choice Requires="p14">
            <p:contentPart p14:bwMode="auto" r:id="rId40">
              <p14:nvContentPartPr>
                <p14:cNvPr id="43" name="Ink 42">
                  <a:extLst>
                    <a:ext uri="{FF2B5EF4-FFF2-40B4-BE49-F238E27FC236}">
                      <a16:creationId xmlns:a16="http://schemas.microsoft.com/office/drawing/2014/main" id="{9F6AF12B-803E-F244-981D-FC9C43DB94DB}"/>
                    </a:ext>
                  </a:extLst>
                </p14:cNvPr>
                <p14:cNvContentPartPr/>
                <p14:nvPr/>
              </p14:nvContentPartPr>
              <p14:xfrm>
                <a:off x="558414" y="2478716"/>
                <a:ext cx="2069280" cy="1013760"/>
              </p14:xfrm>
            </p:contentPart>
          </mc:Choice>
          <mc:Fallback xmlns="">
            <p:pic>
              <p:nvPicPr>
                <p:cNvPr id="43" name="Ink 42">
                  <a:extLst>
                    <a:ext uri="{FF2B5EF4-FFF2-40B4-BE49-F238E27FC236}">
                      <a16:creationId xmlns:a16="http://schemas.microsoft.com/office/drawing/2014/main" id="{9F6AF12B-803E-F244-981D-FC9C43DB94DB}"/>
                    </a:ext>
                  </a:extLst>
                </p:cNvPr>
                <p:cNvPicPr/>
                <p:nvPr/>
              </p:nvPicPr>
              <p:blipFill>
                <a:blip r:embed="rId41"/>
                <a:stretch>
                  <a:fillRect/>
                </a:stretch>
              </p:blipFill>
              <p:spPr>
                <a:xfrm>
                  <a:off x="549774" y="2470076"/>
                  <a:ext cx="2086920" cy="1031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Ink 43">
                  <a:extLst>
                    <a:ext uri="{FF2B5EF4-FFF2-40B4-BE49-F238E27FC236}">
                      <a16:creationId xmlns:a16="http://schemas.microsoft.com/office/drawing/2014/main" id="{187651F3-E747-4722-ECD0-855A8E36B6C4}"/>
                    </a:ext>
                  </a:extLst>
                </p14:cNvPr>
                <p14:cNvContentPartPr/>
                <p14:nvPr/>
              </p14:nvContentPartPr>
              <p14:xfrm>
                <a:off x="996174" y="2784356"/>
                <a:ext cx="340200" cy="430560"/>
              </p14:xfrm>
            </p:contentPart>
          </mc:Choice>
          <mc:Fallback xmlns="">
            <p:pic>
              <p:nvPicPr>
                <p:cNvPr id="44" name="Ink 43">
                  <a:extLst>
                    <a:ext uri="{FF2B5EF4-FFF2-40B4-BE49-F238E27FC236}">
                      <a16:creationId xmlns:a16="http://schemas.microsoft.com/office/drawing/2014/main" id="{187651F3-E747-4722-ECD0-855A8E36B6C4}"/>
                    </a:ext>
                  </a:extLst>
                </p:cNvPr>
                <p:cNvPicPr/>
                <p:nvPr/>
              </p:nvPicPr>
              <p:blipFill>
                <a:blip r:embed="rId43"/>
                <a:stretch>
                  <a:fillRect/>
                </a:stretch>
              </p:blipFill>
              <p:spPr>
                <a:xfrm>
                  <a:off x="987534" y="2775716"/>
                  <a:ext cx="35784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5" name="Ink 44">
                  <a:extLst>
                    <a:ext uri="{FF2B5EF4-FFF2-40B4-BE49-F238E27FC236}">
                      <a16:creationId xmlns:a16="http://schemas.microsoft.com/office/drawing/2014/main" id="{B9F0EE18-6E78-02A5-ACAD-94A4B4FB24FF}"/>
                    </a:ext>
                  </a:extLst>
                </p14:cNvPr>
                <p14:cNvContentPartPr/>
                <p14:nvPr/>
              </p14:nvContentPartPr>
              <p14:xfrm>
                <a:off x="1356894" y="2795516"/>
                <a:ext cx="365760" cy="340560"/>
              </p14:xfrm>
            </p:contentPart>
          </mc:Choice>
          <mc:Fallback xmlns="">
            <p:pic>
              <p:nvPicPr>
                <p:cNvPr id="45" name="Ink 44">
                  <a:extLst>
                    <a:ext uri="{FF2B5EF4-FFF2-40B4-BE49-F238E27FC236}">
                      <a16:creationId xmlns:a16="http://schemas.microsoft.com/office/drawing/2014/main" id="{B9F0EE18-6E78-02A5-ACAD-94A4B4FB24FF}"/>
                    </a:ext>
                  </a:extLst>
                </p:cNvPr>
                <p:cNvPicPr/>
                <p:nvPr/>
              </p:nvPicPr>
              <p:blipFill>
                <a:blip r:embed="rId45"/>
                <a:stretch>
                  <a:fillRect/>
                </a:stretch>
              </p:blipFill>
              <p:spPr>
                <a:xfrm>
                  <a:off x="1347894" y="2786876"/>
                  <a:ext cx="38340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Ink 45">
                  <a:extLst>
                    <a:ext uri="{FF2B5EF4-FFF2-40B4-BE49-F238E27FC236}">
                      <a16:creationId xmlns:a16="http://schemas.microsoft.com/office/drawing/2014/main" id="{BB56DE9B-1EDC-D9FA-7CC5-F3F517C791BC}"/>
                    </a:ext>
                  </a:extLst>
                </p14:cNvPr>
                <p14:cNvContentPartPr/>
                <p14:nvPr/>
              </p14:nvContentPartPr>
              <p14:xfrm>
                <a:off x="1504854" y="2906396"/>
                <a:ext cx="315720" cy="141840"/>
              </p14:xfrm>
            </p:contentPart>
          </mc:Choice>
          <mc:Fallback xmlns="">
            <p:pic>
              <p:nvPicPr>
                <p:cNvPr id="46" name="Ink 45">
                  <a:extLst>
                    <a:ext uri="{FF2B5EF4-FFF2-40B4-BE49-F238E27FC236}">
                      <a16:creationId xmlns:a16="http://schemas.microsoft.com/office/drawing/2014/main" id="{BB56DE9B-1EDC-D9FA-7CC5-F3F517C791BC}"/>
                    </a:ext>
                  </a:extLst>
                </p:cNvPr>
                <p:cNvPicPr/>
                <p:nvPr/>
              </p:nvPicPr>
              <p:blipFill>
                <a:blip r:embed="rId47"/>
                <a:stretch>
                  <a:fillRect/>
                </a:stretch>
              </p:blipFill>
              <p:spPr>
                <a:xfrm>
                  <a:off x="1496214" y="2897756"/>
                  <a:ext cx="3333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7" name="Ink 46">
                  <a:extLst>
                    <a:ext uri="{FF2B5EF4-FFF2-40B4-BE49-F238E27FC236}">
                      <a16:creationId xmlns:a16="http://schemas.microsoft.com/office/drawing/2014/main" id="{2BECF4B9-B29C-6D48-3E7F-3A278813666C}"/>
                    </a:ext>
                  </a:extLst>
                </p14:cNvPr>
                <p14:cNvContentPartPr/>
                <p14:nvPr/>
              </p14:nvContentPartPr>
              <p14:xfrm>
                <a:off x="1819494" y="2778956"/>
                <a:ext cx="352800" cy="272160"/>
              </p14:xfrm>
            </p:contentPart>
          </mc:Choice>
          <mc:Fallback xmlns="">
            <p:pic>
              <p:nvPicPr>
                <p:cNvPr id="47" name="Ink 46">
                  <a:extLst>
                    <a:ext uri="{FF2B5EF4-FFF2-40B4-BE49-F238E27FC236}">
                      <a16:creationId xmlns:a16="http://schemas.microsoft.com/office/drawing/2014/main" id="{2BECF4B9-B29C-6D48-3E7F-3A278813666C}"/>
                    </a:ext>
                  </a:extLst>
                </p:cNvPr>
                <p:cNvPicPr/>
                <p:nvPr/>
              </p:nvPicPr>
              <p:blipFill>
                <a:blip r:embed="rId49"/>
                <a:stretch>
                  <a:fillRect/>
                </a:stretch>
              </p:blipFill>
              <p:spPr>
                <a:xfrm>
                  <a:off x="1810494" y="2769956"/>
                  <a:ext cx="370440" cy="289800"/>
                </a:xfrm>
                <a:prstGeom prst="rect">
                  <a:avLst/>
                </a:prstGeom>
              </p:spPr>
            </p:pic>
          </mc:Fallback>
        </mc:AlternateContent>
      </p:grpSp>
      <p:grpSp>
        <p:nvGrpSpPr>
          <p:cNvPr id="53" name="Group 52">
            <a:extLst>
              <a:ext uri="{FF2B5EF4-FFF2-40B4-BE49-F238E27FC236}">
                <a16:creationId xmlns:a16="http://schemas.microsoft.com/office/drawing/2014/main" id="{F36781B6-CD37-AC48-BACF-90C50ECE6554}"/>
              </a:ext>
            </a:extLst>
          </p:cNvPr>
          <p:cNvGrpSpPr/>
          <p:nvPr/>
        </p:nvGrpSpPr>
        <p:grpSpPr>
          <a:xfrm>
            <a:off x="2886174" y="2372516"/>
            <a:ext cx="2976840" cy="1096200"/>
            <a:chOff x="2886174" y="2372516"/>
            <a:chExt cx="2976840" cy="1096200"/>
          </a:xfrm>
        </p:grpSpPr>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8FF9FC53-8960-0BBE-23E6-7E0087E96A42}"/>
                    </a:ext>
                  </a:extLst>
                </p14:cNvPr>
                <p14:cNvContentPartPr/>
                <p14:nvPr/>
              </p14:nvContentPartPr>
              <p14:xfrm>
                <a:off x="2886174" y="2372516"/>
                <a:ext cx="2976840" cy="1096200"/>
              </p14:xfrm>
            </p:contentPart>
          </mc:Choice>
          <mc:Fallback xmlns="">
            <p:pic>
              <p:nvPicPr>
                <p:cNvPr id="49" name="Ink 48">
                  <a:extLst>
                    <a:ext uri="{FF2B5EF4-FFF2-40B4-BE49-F238E27FC236}">
                      <a16:creationId xmlns:a16="http://schemas.microsoft.com/office/drawing/2014/main" id="{8FF9FC53-8960-0BBE-23E6-7E0087E96A42}"/>
                    </a:ext>
                  </a:extLst>
                </p:cNvPr>
                <p:cNvPicPr/>
                <p:nvPr/>
              </p:nvPicPr>
              <p:blipFill>
                <a:blip r:embed="rId51"/>
                <a:stretch>
                  <a:fillRect/>
                </a:stretch>
              </p:blipFill>
              <p:spPr>
                <a:xfrm>
                  <a:off x="2877174" y="2363516"/>
                  <a:ext cx="2994480" cy="1113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B486EE32-310D-FEBE-2F18-99DB335C3B06}"/>
                    </a:ext>
                  </a:extLst>
                </p14:cNvPr>
                <p14:cNvContentPartPr/>
                <p14:nvPr/>
              </p14:nvContentPartPr>
              <p14:xfrm>
                <a:off x="3804894" y="2812076"/>
                <a:ext cx="70200" cy="341280"/>
              </p14:xfrm>
            </p:contentPart>
          </mc:Choice>
          <mc:Fallback xmlns="">
            <p:pic>
              <p:nvPicPr>
                <p:cNvPr id="50" name="Ink 49">
                  <a:extLst>
                    <a:ext uri="{FF2B5EF4-FFF2-40B4-BE49-F238E27FC236}">
                      <a16:creationId xmlns:a16="http://schemas.microsoft.com/office/drawing/2014/main" id="{B486EE32-310D-FEBE-2F18-99DB335C3B06}"/>
                    </a:ext>
                  </a:extLst>
                </p:cNvPr>
                <p:cNvPicPr/>
                <p:nvPr/>
              </p:nvPicPr>
              <p:blipFill>
                <a:blip r:embed="rId53"/>
                <a:stretch>
                  <a:fillRect/>
                </a:stretch>
              </p:blipFill>
              <p:spPr>
                <a:xfrm>
                  <a:off x="3795894" y="2803076"/>
                  <a:ext cx="8784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E5AFFB66-0406-5D8F-13FE-825B5F0554B6}"/>
                    </a:ext>
                  </a:extLst>
                </p14:cNvPr>
                <p14:cNvContentPartPr/>
                <p14:nvPr/>
              </p14:nvContentPartPr>
              <p14:xfrm>
                <a:off x="3553614" y="2781116"/>
                <a:ext cx="603720" cy="406440"/>
              </p14:xfrm>
            </p:contentPart>
          </mc:Choice>
          <mc:Fallback xmlns="">
            <p:pic>
              <p:nvPicPr>
                <p:cNvPr id="51" name="Ink 50">
                  <a:extLst>
                    <a:ext uri="{FF2B5EF4-FFF2-40B4-BE49-F238E27FC236}">
                      <a16:creationId xmlns:a16="http://schemas.microsoft.com/office/drawing/2014/main" id="{E5AFFB66-0406-5D8F-13FE-825B5F0554B6}"/>
                    </a:ext>
                  </a:extLst>
                </p:cNvPr>
                <p:cNvPicPr/>
                <p:nvPr/>
              </p:nvPicPr>
              <p:blipFill>
                <a:blip r:embed="rId55"/>
                <a:stretch>
                  <a:fillRect/>
                </a:stretch>
              </p:blipFill>
              <p:spPr>
                <a:xfrm>
                  <a:off x="3544614" y="2772116"/>
                  <a:ext cx="62136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2" name="Ink 51">
                  <a:extLst>
                    <a:ext uri="{FF2B5EF4-FFF2-40B4-BE49-F238E27FC236}">
                      <a16:creationId xmlns:a16="http://schemas.microsoft.com/office/drawing/2014/main" id="{4F692EB1-A0A0-D829-6C7C-C53580085B4B}"/>
                    </a:ext>
                  </a:extLst>
                </p14:cNvPr>
                <p14:cNvContentPartPr/>
                <p14:nvPr/>
              </p14:nvContentPartPr>
              <p14:xfrm>
                <a:off x="4262094" y="2783276"/>
                <a:ext cx="288720" cy="325080"/>
              </p14:xfrm>
            </p:contentPart>
          </mc:Choice>
          <mc:Fallback xmlns="">
            <p:pic>
              <p:nvPicPr>
                <p:cNvPr id="52" name="Ink 51">
                  <a:extLst>
                    <a:ext uri="{FF2B5EF4-FFF2-40B4-BE49-F238E27FC236}">
                      <a16:creationId xmlns:a16="http://schemas.microsoft.com/office/drawing/2014/main" id="{4F692EB1-A0A0-D829-6C7C-C53580085B4B}"/>
                    </a:ext>
                  </a:extLst>
                </p:cNvPr>
                <p:cNvPicPr/>
                <p:nvPr/>
              </p:nvPicPr>
              <p:blipFill>
                <a:blip r:embed="rId57"/>
                <a:stretch>
                  <a:fillRect/>
                </a:stretch>
              </p:blipFill>
              <p:spPr>
                <a:xfrm>
                  <a:off x="4253094" y="2774636"/>
                  <a:ext cx="306360" cy="342720"/>
                </a:xfrm>
                <a:prstGeom prst="rect">
                  <a:avLst/>
                </a:prstGeom>
              </p:spPr>
            </p:pic>
          </mc:Fallback>
        </mc:AlternateContent>
      </p:grpSp>
      <p:grpSp>
        <p:nvGrpSpPr>
          <p:cNvPr id="62" name="Group 61">
            <a:extLst>
              <a:ext uri="{FF2B5EF4-FFF2-40B4-BE49-F238E27FC236}">
                <a16:creationId xmlns:a16="http://schemas.microsoft.com/office/drawing/2014/main" id="{E5ED8EA7-8973-6E2F-08B9-7C76CC974657}"/>
              </a:ext>
            </a:extLst>
          </p:cNvPr>
          <p:cNvGrpSpPr/>
          <p:nvPr/>
        </p:nvGrpSpPr>
        <p:grpSpPr>
          <a:xfrm>
            <a:off x="5951934" y="1142036"/>
            <a:ext cx="2114280" cy="1054080"/>
            <a:chOff x="5951934" y="1142036"/>
            <a:chExt cx="2114280" cy="1054080"/>
          </a:xfrm>
        </p:grpSpPr>
        <mc:AlternateContent xmlns:mc="http://schemas.openxmlformats.org/markup-compatibility/2006" xmlns:p14="http://schemas.microsoft.com/office/powerpoint/2010/main">
          <mc:Choice Requires="p14">
            <p:contentPart p14:bwMode="auto" r:id="rId58">
              <p14:nvContentPartPr>
                <p14:cNvPr id="54" name="Ink 53">
                  <a:extLst>
                    <a:ext uri="{FF2B5EF4-FFF2-40B4-BE49-F238E27FC236}">
                      <a16:creationId xmlns:a16="http://schemas.microsoft.com/office/drawing/2014/main" id="{6C8A914C-3084-6E78-2F9D-173D235F5707}"/>
                    </a:ext>
                  </a:extLst>
                </p14:cNvPr>
                <p14:cNvContentPartPr/>
                <p14:nvPr/>
              </p14:nvContentPartPr>
              <p14:xfrm>
                <a:off x="5951934" y="1142036"/>
                <a:ext cx="2114280" cy="1054080"/>
              </p14:xfrm>
            </p:contentPart>
          </mc:Choice>
          <mc:Fallback xmlns="">
            <p:pic>
              <p:nvPicPr>
                <p:cNvPr id="54" name="Ink 53">
                  <a:extLst>
                    <a:ext uri="{FF2B5EF4-FFF2-40B4-BE49-F238E27FC236}">
                      <a16:creationId xmlns:a16="http://schemas.microsoft.com/office/drawing/2014/main" id="{6C8A914C-3084-6E78-2F9D-173D235F5707}"/>
                    </a:ext>
                  </a:extLst>
                </p:cNvPr>
                <p:cNvPicPr/>
                <p:nvPr/>
              </p:nvPicPr>
              <p:blipFill>
                <a:blip r:embed="rId59"/>
                <a:stretch>
                  <a:fillRect/>
                </a:stretch>
              </p:blipFill>
              <p:spPr>
                <a:xfrm>
                  <a:off x="5943294" y="1133036"/>
                  <a:ext cx="2131920" cy="1071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5" name="Ink 54">
                  <a:extLst>
                    <a:ext uri="{FF2B5EF4-FFF2-40B4-BE49-F238E27FC236}">
                      <a16:creationId xmlns:a16="http://schemas.microsoft.com/office/drawing/2014/main" id="{2E27F2F1-3DEF-0FC5-D03F-18AB48A99CD5}"/>
                    </a:ext>
                  </a:extLst>
                </p14:cNvPr>
                <p14:cNvContentPartPr/>
                <p14:nvPr/>
              </p14:nvContentPartPr>
              <p14:xfrm>
                <a:off x="6294654" y="1475396"/>
                <a:ext cx="285480" cy="522720"/>
              </p14:xfrm>
            </p:contentPart>
          </mc:Choice>
          <mc:Fallback xmlns="">
            <p:pic>
              <p:nvPicPr>
                <p:cNvPr id="55" name="Ink 54">
                  <a:extLst>
                    <a:ext uri="{FF2B5EF4-FFF2-40B4-BE49-F238E27FC236}">
                      <a16:creationId xmlns:a16="http://schemas.microsoft.com/office/drawing/2014/main" id="{2E27F2F1-3DEF-0FC5-D03F-18AB48A99CD5}"/>
                    </a:ext>
                  </a:extLst>
                </p:cNvPr>
                <p:cNvPicPr/>
                <p:nvPr/>
              </p:nvPicPr>
              <p:blipFill>
                <a:blip r:embed="rId61"/>
                <a:stretch>
                  <a:fillRect/>
                </a:stretch>
              </p:blipFill>
              <p:spPr>
                <a:xfrm>
                  <a:off x="6286014" y="1466396"/>
                  <a:ext cx="303120" cy="540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6" name="Ink 55">
                  <a:extLst>
                    <a:ext uri="{FF2B5EF4-FFF2-40B4-BE49-F238E27FC236}">
                      <a16:creationId xmlns:a16="http://schemas.microsoft.com/office/drawing/2014/main" id="{CE0D53B7-766B-E5B0-6DD3-2BB469AC9316}"/>
                    </a:ext>
                  </a:extLst>
                </p14:cNvPr>
                <p14:cNvContentPartPr/>
                <p14:nvPr/>
              </p14:nvContentPartPr>
              <p14:xfrm>
                <a:off x="6635574" y="1679876"/>
                <a:ext cx="168840" cy="253800"/>
              </p14:xfrm>
            </p:contentPart>
          </mc:Choice>
          <mc:Fallback xmlns="">
            <p:pic>
              <p:nvPicPr>
                <p:cNvPr id="56" name="Ink 55">
                  <a:extLst>
                    <a:ext uri="{FF2B5EF4-FFF2-40B4-BE49-F238E27FC236}">
                      <a16:creationId xmlns:a16="http://schemas.microsoft.com/office/drawing/2014/main" id="{CE0D53B7-766B-E5B0-6DD3-2BB469AC9316}"/>
                    </a:ext>
                  </a:extLst>
                </p:cNvPr>
                <p:cNvPicPr/>
                <p:nvPr/>
              </p:nvPicPr>
              <p:blipFill>
                <a:blip r:embed="rId63"/>
                <a:stretch>
                  <a:fillRect/>
                </a:stretch>
              </p:blipFill>
              <p:spPr>
                <a:xfrm>
                  <a:off x="6626934" y="1671236"/>
                  <a:ext cx="1864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7" name="Ink 56">
                  <a:extLst>
                    <a:ext uri="{FF2B5EF4-FFF2-40B4-BE49-F238E27FC236}">
                      <a16:creationId xmlns:a16="http://schemas.microsoft.com/office/drawing/2014/main" id="{94DF0048-9806-0787-518E-A990232CAFC1}"/>
                    </a:ext>
                  </a:extLst>
                </p14:cNvPr>
                <p14:cNvContentPartPr/>
                <p14:nvPr/>
              </p14:nvContentPartPr>
              <p14:xfrm>
                <a:off x="6843294" y="1566116"/>
                <a:ext cx="87120" cy="365040"/>
              </p14:xfrm>
            </p:contentPart>
          </mc:Choice>
          <mc:Fallback xmlns="">
            <p:pic>
              <p:nvPicPr>
                <p:cNvPr id="57" name="Ink 56">
                  <a:extLst>
                    <a:ext uri="{FF2B5EF4-FFF2-40B4-BE49-F238E27FC236}">
                      <a16:creationId xmlns:a16="http://schemas.microsoft.com/office/drawing/2014/main" id="{94DF0048-9806-0787-518E-A990232CAFC1}"/>
                    </a:ext>
                  </a:extLst>
                </p:cNvPr>
                <p:cNvPicPr/>
                <p:nvPr/>
              </p:nvPicPr>
              <p:blipFill>
                <a:blip r:embed="rId65"/>
                <a:stretch>
                  <a:fillRect/>
                </a:stretch>
              </p:blipFill>
              <p:spPr>
                <a:xfrm>
                  <a:off x="6834294" y="1557116"/>
                  <a:ext cx="1047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8" name="Ink 57">
                  <a:extLst>
                    <a:ext uri="{FF2B5EF4-FFF2-40B4-BE49-F238E27FC236}">
                      <a16:creationId xmlns:a16="http://schemas.microsoft.com/office/drawing/2014/main" id="{F3E8078F-E325-CBFA-C5A1-7FB921E5FEC3}"/>
                    </a:ext>
                  </a:extLst>
                </p14:cNvPr>
                <p14:cNvContentPartPr/>
                <p14:nvPr/>
              </p14:nvContentPartPr>
              <p14:xfrm>
                <a:off x="7049574" y="1779596"/>
                <a:ext cx="32040" cy="25200"/>
              </p14:xfrm>
            </p:contentPart>
          </mc:Choice>
          <mc:Fallback xmlns="">
            <p:pic>
              <p:nvPicPr>
                <p:cNvPr id="58" name="Ink 57">
                  <a:extLst>
                    <a:ext uri="{FF2B5EF4-FFF2-40B4-BE49-F238E27FC236}">
                      <a16:creationId xmlns:a16="http://schemas.microsoft.com/office/drawing/2014/main" id="{F3E8078F-E325-CBFA-C5A1-7FB921E5FEC3}"/>
                    </a:ext>
                  </a:extLst>
                </p:cNvPr>
                <p:cNvPicPr/>
                <p:nvPr/>
              </p:nvPicPr>
              <p:blipFill>
                <a:blip r:embed="rId67"/>
                <a:stretch>
                  <a:fillRect/>
                </a:stretch>
              </p:blipFill>
              <p:spPr>
                <a:xfrm>
                  <a:off x="7040574" y="1770956"/>
                  <a:ext cx="496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9" name="Ink 58">
                  <a:extLst>
                    <a:ext uri="{FF2B5EF4-FFF2-40B4-BE49-F238E27FC236}">
                      <a16:creationId xmlns:a16="http://schemas.microsoft.com/office/drawing/2014/main" id="{FE61F372-34DE-7A48-C9CE-E3819EE1713C}"/>
                    </a:ext>
                  </a:extLst>
                </p14:cNvPr>
                <p14:cNvContentPartPr/>
                <p14:nvPr/>
              </p14:nvContentPartPr>
              <p14:xfrm>
                <a:off x="7255134" y="1533356"/>
                <a:ext cx="22680" cy="363600"/>
              </p14:xfrm>
            </p:contentPart>
          </mc:Choice>
          <mc:Fallback xmlns="">
            <p:pic>
              <p:nvPicPr>
                <p:cNvPr id="59" name="Ink 58">
                  <a:extLst>
                    <a:ext uri="{FF2B5EF4-FFF2-40B4-BE49-F238E27FC236}">
                      <a16:creationId xmlns:a16="http://schemas.microsoft.com/office/drawing/2014/main" id="{FE61F372-34DE-7A48-C9CE-E3819EE1713C}"/>
                    </a:ext>
                  </a:extLst>
                </p:cNvPr>
                <p:cNvPicPr/>
                <p:nvPr/>
              </p:nvPicPr>
              <p:blipFill>
                <a:blip r:embed="rId69"/>
                <a:stretch>
                  <a:fillRect/>
                </a:stretch>
              </p:blipFill>
              <p:spPr>
                <a:xfrm>
                  <a:off x="7246134" y="1524716"/>
                  <a:ext cx="4032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0" name="Ink 59">
                  <a:extLst>
                    <a:ext uri="{FF2B5EF4-FFF2-40B4-BE49-F238E27FC236}">
                      <a16:creationId xmlns:a16="http://schemas.microsoft.com/office/drawing/2014/main" id="{1209D54C-BE66-A6F3-D9A4-3ED041A71BD1}"/>
                    </a:ext>
                  </a:extLst>
                </p14:cNvPr>
                <p14:cNvContentPartPr/>
                <p14:nvPr/>
              </p14:nvContentPartPr>
              <p14:xfrm>
                <a:off x="7130214" y="1488716"/>
                <a:ext cx="428040" cy="412560"/>
              </p14:xfrm>
            </p:contentPart>
          </mc:Choice>
          <mc:Fallback xmlns="">
            <p:pic>
              <p:nvPicPr>
                <p:cNvPr id="60" name="Ink 59">
                  <a:extLst>
                    <a:ext uri="{FF2B5EF4-FFF2-40B4-BE49-F238E27FC236}">
                      <a16:creationId xmlns:a16="http://schemas.microsoft.com/office/drawing/2014/main" id="{1209D54C-BE66-A6F3-D9A4-3ED041A71BD1}"/>
                    </a:ext>
                  </a:extLst>
                </p:cNvPr>
                <p:cNvPicPr/>
                <p:nvPr/>
              </p:nvPicPr>
              <p:blipFill>
                <a:blip r:embed="rId71"/>
                <a:stretch>
                  <a:fillRect/>
                </a:stretch>
              </p:blipFill>
              <p:spPr>
                <a:xfrm>
                  <a:off x="7121214" y="1479716"/>
                  <a:ext cx="44568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1" name="Ink 60">
                  <a:extLst>
                    <a:ext uri="{FF2B5EF4-FFF2-40B4-BE49-F238E27FC236}">
                      <a16:creationId xmlns:a16="http://schemas.microsoft.com/office/drawing/2014/main" id="{BDB19D20-9F04-C36A-C490-6A85DE3D7312}"/>
                    </a:ext>
                  </a:extLst>
                </p14:cNvPr>
                <p14:cNvContentPartPr/>
                <p14:nvPr/>
              </p14:nvContentPartPr>
              <p14:xfrm>
                <a:off x="7678854" y="1701476"/>
                <a:ext cx="27720" cy="9360"/>
              </p14:xfrm>
            </p:contentPart>
          </mc:Choice>
          <mc:Fallback xmlns="">
            <p:pic>
              <p:nvPicPr>
                <p:cNvPr id="61" name="Ink 60">
                  <a:extLst>
                    <a:ext uri="{FF2B5EF4-FFF2-40B4-BE49-F238E27FC236}">
                      <a16:creationId xmlns:a16="http://schemas.microsoft.com/office/drawing/2014/main" id="{BDB19D20-9F04-C36A-C490-6A85DE3D7312}"/>
                    </a:ext>
                  </a:extLst>
                </p:cNvPr>
                <p:cNvPicPr/>
                <p:nvPr/>
              </p:nvPicPr>
              <p:blipFill>
                <a:blip r:embed="rId73"/>
                <a:stretch>
                  <a:fillRect/>
                </a:stretch>
              </p:blipFill>
              <p:spPr>
                <a:xfrm>
                  <a:off x="7670214" y="1692836"/>
                  <a:ext cx="45360" cy="27000"/>
                </a:xfrm>
                <a:prstGeom prst="rect">
                  <a:avLst/>
                </a:prstGeom>
              </p:spPr>
            </p:pic>
          </mc:Fallback>
        </mc:AlternateContent>
      </p:grpSp>
      <p:grpSp>
        <p:nvGrpSpPr>
          <p:cNvPr id="73" name="Group 72">
            <a:extLst>
              <a:ext uri="{FF2B5EF4-FFF2-40B4-BE49-F238E27FC236}">
                <a16:creationId xmlns:a16="http://schemas.microsoft.com/office/drawing/2014/main" id="{D68FEEF2-672A-DDDD-34C8-96A41A9754FD}"/>
              </a:ext>
            </a:extLst>
          </p:cNvPr>
          <p:cNvGrpSpPr/>
          <p:nvPr/>
        </p:nvGrpSpPr>
        <p:grpSpPr>
          <a:xfrm>
            <a:off x="6116094" y="2426516"/>
            <a:ext cx="2756880" cy="1139760"/>
            <a:chOff x="6116094" y="2426516"/>
            <a:chExt cx="2756880" cy="1139760"/>
          </a:xfrm>
        </p:grpSpPr>
        <mc:AlternateContent xmlns:mc="http://schemas.openxmlformats.org/markup-compatibility/2006" xmlns:p14="http://schemas.microsoft.com/office/powerpoint/2010/main">
          <mc:Choice Requires="p14">
            <p:contentPart p14:bwMode="auto" r:id="rId74">
              <p14:nvContentPartPr>
                <p14:cNvPr id="63" name="Ink 62">
                  <a:extLst>
                    <a:ext uri="{FF2B5EF4-FFF2-40B4-BE49-F238E27FC236}">
                      <a16:creationId xmlns:a16="http://schemas.microsoft.com/office/drawing/2014/main" id="{EE2B15ED-6C54-6957-ED69-48AE83EC418E}"/>
                    </a:ext>
                  </a:extLst>
                </p14:cNvPr>
                <p14:cNvContentPartPr/>
                <p14:nvPr/>
              </p14:nvContentPartPr>
              <p14:xfrm>
                <a:off x="6116094" y="2426516"/>
                <a:ext cx="2756880" cy="1139760"/>
              </p14:xfrm>
            </p:contentPart>
          </mc:Choice>
          <mc:Fallback xmlns="">
            <p:pic>
              <p:nvPicPr>
                <p:cNvPr id="63" name="Ink 62">
                  <a:extLst>
                    <a:ext uri="{FF2B5EF4-FFF2-40B4-BE49-F238E27FC236}">
                      <a16:creationId xmlns:a16="http://schemas.microsoft.com/office/drawing/2014/main" id="{EE2B15ED-6C54-6957-ED69-48AE83EC418E}"/>
                    </a:ext>
                  </a:extLst>
                </p:cNvPr>
                <p:cNvPicPr/>
                <p:nvPr/>
              </p:nvPicPr>
              <p:blipFill>
                <a:blip r:embed="rId75"/>
                <a:stretch>
                  <a:fillRect/>
                </a:stretch>
              </p:blipFill>
              <p:spPr>
                <a:xfrm>
                  <a:off x="6107094" y="2417516"/>
                  <a:ext cx="2774520" cy="1157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4" name="Ink 63">
                  <a:extLst>
                    <a:ext uri="{FF2B5EF4-FFF2-40B4-BE49-F238E27FC236}">
                      <a16:creationId xmlns:a16="http://schemas.microsoft.com/office/drawing/2014/main" id="{CABFAD13-74A3-8024-9415-3785C10C9E60}"/>
                    </a:ext>
                  </a:extLst>
                </p14:cNvPr>
                <p14:cNvContentPartPr/>
                <p14:nvPr/>
              </p14:nvContentPartPr>
              <p14:xfrm>
                <a:off x="6667974" y="2828276"/>
                <a:ext cx="321120" cy="398160"/>
              </p14:xfrm>
            </p:contentPart>
          </mc:Choice>
          <mc:Fallback xmlns="">
            <p:pic>
              <p:nvPicPr>
                <p:cNvPr id="64" name="Ink 63">
                  <a:extLst>
                    <a:ext uri="{FF2B5EF4-FFF2-40B4-BE49-F238E27FC236}">
                      <a16:creationId xmlns:a16="http://schemas.microsoft.com/office/drawing/2014/main" id="{CABFAD13-74A3-8024-9415-3785C10C9E60}"/>
                    </a:ext>
                  </a:extLst>
                </p:cNvPr>
                <p:cNvPicPr/>
                <p:nvPr/>
              </p:nvPicPr>
              <p:blipFill>
                <a:blip r:embed="rId77"/>
                <a:stretch>
                  <a:fillRect/>
                </a:stretch>
              </p:blipFill>
              <p:spPr>
                <a:xfrm>
                  <a:off x="6658974" y="2819276"/>
                  <a:ext cx="33876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5" name="Ink 64">
                  <a:extLst>
                    <a:ext uri="{FF2B5EF4-FFF2-40B4-BE49-F238E27FC236}">
                      <a16:creationId xmlns:a16="http://schemas.microsoft.com/office/drawing/2014/main" id="{4B196DD7-EFCE-8C18-D514-E0B751E323C5}"/>
                    </a:ext>
                  </a:extLst>
                </p14:cNvPr>
                <p14:cNvContentPartPr/>
                <p14:nvPr/>
              </p14:nvContentPartPr>
              <p14:xfrm>
                <a:off x="7038414" y="2988476"/>
                <a:ext cx="414720" cy="209160"/>
              </p14:xfrm>
            </p:contentPart>
          </mc:Choice>
          <mc:Fallback xmlns="">
            <p:pic>
              <p:nvPicPr>
                <p:cNvPr id="65" name="Ink 64">
                  <a:extLst>
                    <a:ext uri="{FF2B5EF4-FFF2-40B4-BE49-F238E27FC236}">
                      <a16:creationId xmlns:a16="http://schemas.microsoft.com/office/drawing/2014/main" id="{4B196DD7-EFCE-8C18-D514-E0B751E323C5}"/>
                    </a:ext>
                  </a:extLst>
                </p:cNvPr>
                <p:cNvPicPr/>
                <p:nvPr/>
              </p:nvPicPr>
              <p:blipFill>
                <a:blip r:embed="rId79"/>
                <a:stretch>
                  <a:fillRect/>
                </a:stretch>
              </p:blipFill>
              <p:spPr>
                <a:xfrm>
                  <a:off x="7029414" y="2979836"/>
                  <a:ext cx="4323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6" name="Ink 65">
                  <a:extLst>
                    <a:ext uri="{FF2B5EF4-FFF2-40B4-BE49-F238E27FC236}">
                      <a16:creationId xmlns:a16="http://schemas.microsoft.com/office/drawing/2014/main" id="{7F981E8B-309A-896F-6DA2-33F62CC8E8D8}"/>
                    </a:ext>
                  </a:extLst>
                </p14:cNvPr>
                <p14:cNvContentPartPr/>
                <p14:nvPr/>
              </p14:nvContentPartPr>
              <p14:xfrm>
                <a:off x="7498134" y="2826476"/>
                <a:ext cx="14040" cy="25200"/>
              </p14:xfrm>
            </p:contentPart>
          </mc:Choice>
          <mc:Fallback xmlns="">
            <p:pic>
              <p:nvPicPr>
                <p:cNvPr id="66" name="Ink 65">
                  <a:extLst>
                    <a:ext uri="{FF2B5EF4-FFF2-40B4-BE49-F238E27FC236}">
                      <a16:creationId xmlns:a16="http://schemas.microsoft.com/office/drawing/2014/main" id="{7F981E8B-309A-896F-6DA2-33F62CC8E8D8}"/>
                    </a:ext>
                  </a:extLst>
                </p:cNvPr>
                <p:cNvPicPr/>
                <p:nvPr/>
              </p:nvPicPr>
              <p:blipFill>
                <a:blip r:embed="rId81"/>
                <a:stretch>
                  <a:fillRect/>
                </a:stretch>
              </p:blipFill>
              <p:spPr>
                <a:xfrm>
                  <a:off x="7489134" y="2817476"/>
                  <a:ext cx="316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7" name="Ink 66">
                  <a:extLst>
                    <a:ext uri="{FF2B5EF4-FFF2-40B4-BE49-F238E27FC236}">
                      <a16:creationId xmlns:a16="http://schemas.microsoft.com/office/drawing/2014/main" id="{66684776-D479-C552-455E-5F939DAB5725}"/>
                    </a:ext>
                  </a:extLst>
                </p14:cNvPr>
                <p14:cNvContentPartPr/>
                <p14:nvPr/>
              </p14:nvContentPartPr>
              <p14:xfrm>
                <a:off x="7570494" y="2876156"/>
                <a:ext cx="10440" cy="298080"/>
              </p14:xfrm>
            </p:contentPart>
          </mc:Choice>
          <mc:Fallback xmlns="">
            <p:pic>
              <p:nvPicPr>
                <p:cNvPr id="67" name="Ink 66">
                  <a:extLst>
                    <a:ext uri="{FF2B5EF4-FFF2-40B4-BE49-F238E27FC236}">
                      <a16:creationId xmlns:a16="http://schemas.microsoft.com/office/drawing/2014/main" id="{66684776-D479-C552-455E-5F939DAB5725}"/>
                    </a:ext>
                  </a:extLst>
                </p:cNvPr>
                <p:cNvPicPr/>
                <p:nvPr/>
              </p:nvPicPr>
              <p:blipFill>
                <a:blip r:embed="rId83"/>
                <a:stretch>
                  <a:fillRect/>
                </a:stretch>
              </p:blipFill>
              <p:spPr>
                <a:xfrm>
                  <a:off x="7561854" y="2867516"/>
                  <a:ext cx="280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8" name="Ink 67">
                  <a:extLst>
                    <a:ext uri="{FF2B5EF4-FFF2-40B4-BE49-F238E27FC236}">
                      <a16:creationId xmlns:a16="http://schemas.microsoft.com/office/drawing/2014/main" id="{0A06C31E-4CEC-F016-8A91-440746AA0E83}"/>
                    </a:ext>
                  </a:extLst>
                </p14:cNvPr>
                <p14:cNvContentPartPr/>
                <p14:nvPr/>
              </p14:nvContentPartPr>
              <p14:xfrm>
                <a:off x="7668054" y="2818196"/>
                <a:ext cx="286560" cy="393840"/>
              </p14:xfrm>
            </p:contentPart>
          </mc:Choice>
          <mc:Fallback xmlns="">
            <p:pic>
              <p:nvPicPr>
                <p:cNvPr id="68" name="Ink 67">
                  <a:extLst>
                    <a:ext uri="{FF2B5EF4-FFF2-40B4-BE49-F238E27FC236}">
                      <a16:creationId xmlns:a16="http://schemas.microsoft.com/office/drawing/2014/main" id="{0A06C31E-4CEC-F016-8A91-440746AA0E83}"/>
                    </a:ext>
                  </a:extLst>
                </p:cNvPr>
                <p:cNvPicPr/>
                <p:nvPr/>
              </p:nvPicPr>
              <p:blipFill>
                <a:blip r:embed="rId85"/>
                <a:stretch>
                  <a:fillRect/>
                </a:stretch>
              </p:blipFill>
              <p:spPr>
                <a:xfrm>
                  <a:off x="7659054" y="2809196"/>
                  <a:ext cx="30420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9" name="Ink 68">
                  <a:extLst>
                    <a:ext uri="{FF2B5EF4-FFF2-40B4-BE49-F238E27FC236}">
                      <a16:creationId xmlns:a16="http://schemas.microsoft.com/office/drawing/2014/main" id="{3932DAE7-48AE-FF6D-AB93-270B8547E570}"/>
                    </a:ext>
                  </a:extLst>
                </p14:cNvPr>
                <p14:cNvContentPartPr/>
                <p14:nvPr/>
              </p14:nvContentPartPr>
              <p14:xfrm>
                <a:off x="8032374" y="2871116"/>
                <a:ext cx="249840" cy="289800"/>
              </p14:xfrm>
            </p:contentPart>
          </mc:Choice>
          <mc:Fallback xmlns="">
            <p:pic>
              <p:nvPicPr>
                <p:cNvPr id="69" name="Ink 68">
                  <a:extLst>
                    <a:ext uri="{FF2B5EF4-FFF2-40B4-BE49-F238E27FC236}">
                      <a16:creationId xmlns:a16="http://schemas.microsoft.com/office/drawing/2014/main" id="{3932DAE7-48AE-FF6D-AB93-270B8547E570}"/>
                    </a:ext>
                  </a:extLst>
                </p:cNvPr>
                <p:cNvPicPr/>
                <p:nvPr/>
              </p:nvPicPr>
              <p:blipFill>
                <a:blip r:embed="rId87"/>
                <a:stretch>
                  <a:fillRect/>
                </a:stretch>
              </p:blipFill>
              <p:spPr>
                <a:xfrm>
                  <a:off x="8023374" y="2862476"/>
                  <a:ext cx="2674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0" name="Ink 69">
                  <a:extLst>
                    <a:ext uri="{FF2B5EF4-FFF2-40B4-BE49-F238E27FC236}">
                      <a16:creationId xmlns:a16="http://schemas.microsoft.com/office/drawing/2014/main" id="{4978E958-BBA0-7253-71B8-A1C378DA879B}"/>
                    </a:ext>
                  </a:extLst>
                </p14:cNvPr>
                <p14:cNvContentPartPr/>
                <p14:nvPr/>
              </p14:nvContentPartPr>
              <p14:xfrm>
                <a:off x="8178174" y="3007916"/>
                <a:ext cx="111960" cy="167760"/>
              </p14:xfrm>
            </p:contentPart>
          </mc:Choice>
          <mc:Fallback xmlns="">
            <p:pic>
              <p:nvPicPr>
                <p:cNvPr id="70" name="Ink 69">
                  <a:extLst>
                    <a:ext uri="{FF2B5EF4-FFF2-40B4-BE49-F238E27FC236}">
                      <a16:creationId xmlns:a16="http://schemas.microsoft.com/office/drawing/2014/main" id="{4978E958-BBA0-7253-71B8-A1C378DA879B}"/>
                    </a:ext>
                  </a:extLst>
                </p:cNvPr>
                <p:cNvPicPr/>
                <p:nvPr/>
              </p:nvPicPr>
              <p:blipFill>
                <a:blip r:embed="rId89"/>
                <a:stretch>
                  <a:fillRect/>
                </a:stretch>
              </p:blipFill>
              <p:spPr>
                <a:xfrm>
                  <a:off x="8169534" y="2999276"/>
                  <a:ext cx="1296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1" name="Ink 70">
                  <a:extLst>
                    <a:ext uri="{FF2B5EF4-FFF2-40B4-BE49-F238E27FC236}">
                      <a16:creationId xmlns:a16="http://schemas.microsoft.com/office/drawing/2014/main" id="{F0A03DA3-5E06-E920-DB78-383B25CCCCA2}"/>
                    </a:ext>
                  </a:extLst>
                </p14:cNvPr>
                <p14:cNvContentPartPr/>
                <p14:nvPr/>
              </p14:nvContentPartPr>
              <p14:xfrm>
                <a:off x="8334774" y="2966156"/>
                <a:ext cx="129240" cy="212040"/>
              </p14:xfrm>
            </p:contentPart>
          </mc:Choice>
          <mc:Fallback xmlns="">
            <p:pic>
              <p:nvPicPr>
                <p:cNvPr id="71" name="Ink 70">
                  <a:extLst>
                    <a:ext uri="{FF2B5EF4-FFF2-40B4-BE49-F238E27FC236}">
                      <a16:creationId xmlns:a16="http://schemas.microsoft.com/office/drawing/2014/main" id="{F0A03DA3-5E06-E920-DB78-383B25CCCCA2}"/>
                    </a:ext>
                  </a:extLst>
                </p:cNvPr>
                <p:cNvPicPr/>
                <p:nvPr/>
              </p:nvPicPr>
              <p:blipFill>
                <a:blip r:embed="rId91"/>
                <a:stretch>
                  <a:fillRect/>
                </a:stretch>
              </p:blipFill>
              <p:spPr>
                <a:xfrm>
                  <a:off x="8326134" y="2957516"/>
                  <a:ext cx="1468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2" name="Ink 71">
                  <a:extLst>
                    <a:ext uri="{FF2B5EF4-FFF2-40B4-BE49-F238E27FC236}">
                      <a16:creationId xmlns:a16="http://schemas.microsoft.com/office/drawing/2014/main" id="{5ED4AA49-0AA2-6427-0568-07F00C8D5995}"/>
                    </a:ext>
                  </a:extLst>
                </p14:cNvPr>
                <p14:cNvContentPartPr/>
                <p14:nvPr/>
              </p14:nvContentPartPr>
              <p14:xfrm>
                <a:off x="8520174" y="2898476"/>
                <a:ext cx="48240" cy="274320"/>
              </p14:xfrm>
            </p:contentPart>
          </mc:Choice>
          <mc:Fallback xmlns="">
            <p:pic>
              <p:nvPicPr>
                <p:cNvPr id="72" name="Ink 71">
                  <a:extLst>
                    <a:ext uri="{FF2B5EF4-FFF2-40B4-BE49-F238E27FC236}">
                      <a16:creationId xmlns:a16="http://schemas.microsoft.com/office/drawing/2014/main" id="{5ED4AA49-0AA2-6427-0568-07F00C8D5995}"/>
                    </a:ext>
                  </a:extLst>
                </p:cNvPr>
                <p:cNvPicPr/>
                <p:nvPr/>
              </p:nvPicPr>
              <p:blipFill>
                <a:blip r:embed="rId93"/>
                <a:stretch>
                  <a:fillRect/>
                </a:stretch>
              </p:blipFill>
              <p:spPr>
                <a:xfrm>
                  <a:off x="8511534" y="2889476"/>
                  <a:ext cx="65880" cy="291960"/>
                </a:xfrm>
                <a:prstGeom prst="rect">
                  <a:avLst/>
                </a:prstGeom>
              </p:spPr>
            </p:pic>
          </mc:Fallback>
        </mc:AlternateContent>
      </p:grpSp>
      <p:grpSp>
        <p:nvGrpSpPr>
          <p:cNvPr id="102" name="Group 101">
            <a:extLst>
              <a:ext uri="{FF2B5EF4-FFF2-40B4-BE49-F238E27FC236}">
                <a16:creationId xmlns:a16="http://schemas.microsoft.com/office/drawing/2014/main" id="{131DBB83-1664-67AA-FE0C-80822079E5F7}"/>
              </a:ext>
            </a:extLst>
          </p:cNvPr>
          <p:cNvGrpSpPr/>
          <p:nvPr/>
        </p:nvGrpSpPr>
        <p:grpSpPr>
          <a:xfrm>
            <a:off x="8573814" y="1209356"/>
            <a:ext cx="3005640" cy="1278000"/>
            <a:chOff x="8573814" y="1209356"/>
            <a:chExt cx="3005640" cy="1278000"/>
          </a:xfrm>
        </p:grpSpPr>
        <mc:AlternateContent xmlns:mc="http://schemas.openxmlformats.org/markup-compatibility/2006" xmlns:p14="http://schemas.microsoft.com/office/powerpoint/2010/main">
          <mc:Choice Requires="p14">
            <p:contentPart p14:bwMode="auto" r:id="rId94">
              <p14:nvContentPartPr>
                <p14:cNvPr id="97" name="Ink 96">
                  <a:extLst>
                    <a:ext uri="{FF2B5EF4-FFF2-40B4-BE49-F238E27FC236}">
                      <a16:creationId xmlns:a16="http://schemas.microsoft.com/office/drawing/2014/main" id="{B313DAD5-C2DB-8A13-E192-C554CA08D0AE}"/>
                    </a:ext>
                  </a:extLst>
                </p14:cNvPr>
                <p14:cNvContentPartPr/>
                <p14:nvPr/>
              </p14:nvContentPartPr>
              <p14:xfrm>
                <a:off x="8573814" y="1241396"/>
                <a:ext cx="3005640" cy="1245960"/>
              </p14:xfrm>
            </p:contentPart>
          </mc:Choice>
          <mc:Fallback xmlns="">
            <p:pic>
              <p:nvPicPr>
                <p:cNvPr id="97" name="Ink 96">
                  <a:extLst>
                    <a:ext uri="{FF2B5EF4-FFF2-40B4-BE49-F238E27FC236}">
                      <a16:creationId xmlns:a16="http://schemas.microsoft.com/office/drawing/2014/main" id="{B313DAD5-C2DB-8A13-E192-C554CA08D0AE}"/>
                    </a:ext>
                  </a:extLst>
                </p:cNvPr>
                <p:cNvPicPr/>
                <p:nvPr/>
              </p:nvPicPr>
              <p:blipFill>
                <a:blip r:embed="rId95"/>
                <a:stretch>
                  <a:fillRect/>
                </a:stretch>
              </p:blipFill>
              <p:spPr>
                <a:xfrm>
                  <a:off x="8564814" y="1232396"/>
                  <a:ext cx="3023280" cy="1263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8" name="Ink 97">
                  <a:extLst>
                    <a:ext uri="{FF2B5EF4-FFF2-40B4-BE49-F238E27FC236}">
                      <a16:creationId xmlns:a16="http://schemas.microsoft.com/office/drawing/2014/main" id="{82BB77A4-88D4-B027-8735-BFD17413C1E6}"/>
                    </a:ext>
                  </a:extLst>
                </p14:cNvPr>
                <p14:cNvContentPartPr/>
                <p14:nvPr/>
              </p14:nvContentPartPr>
              <p14:xfrm>
                <a:off x="9391014" y="1664396"/>
                <a:ext cx="383760" cy="412200"/>
              </p14:xfrm>
            </p:contentPart>
          </mc:Choice>
          <mc:Fallback xmlns="">
            <p:pic>
              <p:nvPicPr>
                <p:cNvPr id="98" name="Ink 97">
                  <a:extLst>
                    <a:ext uri="{FF2B5EF4-FFF2-40B4-BE49-F238E27FC236}">
                      <a16:creationId xmlns:a16="http://schemas.microsoft.com/office/drawing/2014/main" id="{82BB77A4-88D4-B027-8735-BFD17413C1E6}"/>
                    </a:ext>
                  </a:extLst>
                </p:cNvPr>
                <p:cNvPicPr/>
                <p:nvPr/>
              </p:nvPicPr>
              <p:blipFill>
                <a:blip r:embed="rId97"/>
                <a:stretch>
                  <a:fillRect/>
                </a:stretch>
              </p:blipFill>
              <p:spPr>
                <a:xfrm>
                  <a:off x="9382374" y="1655756"/>
                  <a:ext cx="40140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9" name="Ink 98">
                  <a:extLst>
                    <a:ext uri="{FF2B5EF4-FFF2-40B4-BE49-F238E27FC236}">
                      <a16:creationId xmlns:a16="http://schemas.microsoft.com/office/drawing/2014/main" id="{9478F215-937B-6BCD-C001-CBD4CB22F56E}"/>
                    </a:ext>
                  </a:extLst>
                </p14:cNvPr>
                <p14:cNvContentPartPr/>
                <p14:nvPr/>
              </p14:nvContentPartPr>
              <p14:xfrm>
                <a:off x="9940734" y="1780316"/>
                <a:ext cx="294840" cy="322920"/>
              </p14:xfrm>
            </p:contentPart>
          </mc:Choice>
          <mc:Fallback xmlns="">
            <p:pic>
              <p:nvPicPr>
                <p:cNvPr id="99" name="Ink 98">
                  <a:extLst>
                    <a:ext uri="{FF2B5EF4-FFF2-40B4-BE49-F238E27FC236}">
                      <a16:creationId xmlns:a16="http://schemas.microsoft.com/office/drawing/2014/main" id="{9478F215-937B-6BCD-C001-CBD4CB22F56E}"/>
                    </a:ext>
                  </a:extLst>
                </p:cNvPr>
                <p:cNvPicPr/>
                <p:nvPr/>
              </p:nvPicPr>
              <p:blipFill>
                <a:blip r:embed="rId99"/>
                <a:stretch>
                  <a:fillRect/>
                </a:stretch>
              </p:blipFill>
              <p:spPr>
                <a:xfrm>
                  <a:off x="9931734" y="1771316"/>
                  <a:ext cx="31248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0" name="Ink 99">
                  <a:extLst>
                    <a:ext uri="{FF2B5EF4-FFF2-40B4-BE49-F238E27FC236}">
                      <a16:creationId xmlns:a16="http://schemas.microsoft.com/office/drawing/2014/main" id="{559F088F-95F0-DB5B-B719-35F778F0F53B}"/>
                    </a:ext>
                  </a:extLst>
                </p14:cNvPr>
                <p14:cNvContentPartPr/>
                <p14:nvPr/>
              </p14:nvContentPartPr>
              <p14:xfrm>
                <a:off x="10037574" y="1802996"/>
                <a:ext cx="503640" cy="321120"/>
              </p14:xfrm>
            </p:contentPart>
          </mc:Choice>
          <mc:Fallback xmlns="">
            <p:pic>
              <p:nvPicPr>
                <p:cNvPr id="100" name="Ink 99">
                  <a:extLst>
                    <a:ext uri="{FF2B5EF4-FFF2-40B4-BE49-F238E27FC236}">
                      <a16:creationId xmlns:a16="http://schemas.microsoft.com/office/drawing/2014/main" id="{559F088F-95F0-DB5B-B719-35F778F0F53B}"/>
                    </a:ext>
                  </a:extLst>
                </p:cNvPr>
                <p:cNvPicPr/>
                <p:nvPr/>
              </p:nvPicPr>
              <p:blipFill>
                <a:blip r:embed="rId101"/>
                <a:stretch>
                  <a:fillRect/>
                </a:stretch>
              </p:blipFill>
              <p:spPr>
                <a:xfrm>
                  <a:off x="10028934" y="1793996"/>
                  <a:ext cx="52128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1" name="Ink 100">
                  <a:extLst>
                    <a:ext uri="{FF2B5EF4-FFF2-40B4-BE49-F238E27FC236}">
                      <a16:creationId xmlns:a16="http://schemas.microsoft.com/office/drawing/2014/main" id="{838EE7C2-E134-43C1-7F8D-2220DCB89F01}"/>
                    </a:ext>
                  </a:extLst>
                </p14:cNvPr>
                <p14:cNvContentPartPr/>
                <p14:nvPr/>
              </p14:nvContentPartPr>
              <p14:xfrm>
                <a:off x="9349974" y="1209356"/>
                <a:ext cx="1175760" cy="222840"/>
              </p14:xfrm>
            </p:contentPart>
          </mc:Choice>
          <mc:Fallback xmlns="">
            <p:pic>
              <p:nvPicPr>
                <p:cNvPr id="101" name="Ink 100">
                  <a:extLst>
                    <a:ext uri="{FF2B5EF4-FFF2-40B4-BE49-F238E27FC236}">
                      <a16:creationId xmlns:a16="http://schemas.microsoft.com/office/drawing/2014/main" id="{838EE7C2-E134-43C1-7F8D-2220DCB89F01}"/>
                    </a:ext>
                  </a:extLst>
                </p:cNvPr>
                <p:cNvPicPr/>
                <p:nvPr/>
              </p:nvPicPr>
              <p:blipFill>
                <a:blip r:embed="rId103"/>
                <a:stretch>
                  <a:fillRect/>
                </a:stretch>
              </p:blipFill>
              <p:spPr>
                <a:xfrm>
                  <a:off x="9340974" y="1200356"/>
                  <a:ext cx="1193400" cy="240480"/>
                </a:xfrm>
                <a:prstGeom prst="rect">
                  <a:avLst/>
                </a:prstGeom>
              </p:spPr>
            </p:pic>
          </mc:Fallback>
        </mc:AlternateContent>
      </p:grpSp>
      <p:grpSp>
        <p:nvGrpSpPr>
          <p:cNvPr id="180" name="Group 179">
            <a:extLst>
              <a:ext uri="{FF2B5EF4-FFF2-40B4-BE49-F238E27FC236}">
                <a16:creationId xmlns:a16="http://schemas.microsoft.com/office/drawing/2014/main" id="{B96D3841-9D0A-9058-FA8B-C97DC2B9D3ED}"/>
              </a:ext>
            </a:extLst>
          </p:cNvPr>
          <p:cNvGrpSpPr/>
          <p:nvPr/>
        </p:nvGrpSpPr>
        <p:grpSpPr>
          <a:xfrm>
            <a:off x="684774" y="3506876"/>
            <a:ext cx="11327400" cy="3337200"/>
            <a:chOff x="684774" y="3506876"/>
            <a:chExt cx="11327400" cy="3337200"/>
          </a:xfrm>
        </p:grpSpPr>
        <mc:AlternateContent xmlns:mc="http://schemas.openxmlformats.org/markup-compatibility/2006" xmlns:p14="http://schemas.microsoft.com/office/powerpoint/2010/main">
          <mc:Choice Requires="p14">
            <p:contentPart p14:bwMode="auto" r:id="rId104">
              <p14:nvContentPartPr>
                <p14:cNvPr id="3" name="Ink 2">
                  <a:extLst>
                    <a:ext uri="{FF2B5EF4-FFF2-40B4-BE49-F238E27FC236}">
                      <a16:creationId xmlns:a16="http://schemas.microsoft.com/office/drawing/2014/main" id="{E390F2A7-C515-884B-906F-244F36918D21}"/>
                    </a:ext>
                  </a:extLst>
                </p14:cNvPr>
                <p14:cNvContentPartPr/>
                <p14:nvPr/>
              </p14:nvContentPartPr>
              <p14:xfrm>
                <a:off x="747054" y="4327316"/>
                <a:ext cx="127440" cy="1540800"/>
              </p14:xfrm>
            </p:contentPart>
          </mc:Choice>
          <mc:Fallback xmlns="">
            <p:pic>
              <p:nvPicPr>
                <p:cNvPr id="3" name="Ink 2">
                  <a:extLst>
                    <a:ext uri="{FF2B5EF4-FFF2-40B4-BE49-F238E27FC236}">
                      <a16:creationId xmlns:a16="http://schemas.microsoft.com/office/drawing/2014/main" id="{E390F2A7-C515-884B-906F-244F36918D21}"/>
                    </a:ext>
                  </a:extLst>
                </p:cNvPr>
                <p:cNvPicPr/>
                <p:nvPr/>
              </p:nvPicPr>
              <p:blipFill>
                <a:blip r:embed="rId105"/>
                <a:stretch>
                  <a:fillRect/>
                </a:stretch>
              </p:blipFill>
              <p:spPr>
                <a:xfrm>
                  <a:off x="738054" y="4318316"/>
                  <a:ext cx="145080" cy="1558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 name="Ink 3">
                  <a:extLst>
                    <a:ext uri="{FF2B5EF4-FFF2-40B4-BE49-F238E27FC236}">
                      <a16:creationId xmlns:a16="http://schemas.microsoft.com/office/drawing/2014/main" id="{EF3219C3-4507-6EC7-E49A-90D8378D2878}"/>
                    </a:ext>
                  </a:extLst>
                </p14:cNvPr>
                <p14:cNvContentPartPr/>
                <p14:nvPr/>
              </p14:nvContentPartPr>
              <p14:xfrm>
                <a:off x="684774" y="3942836"/>
                <a:ext cx="5702040" cy="1475640"/>
              </p14:xfrm>
            </p:contentPart>
          </mc:Choice>
          <mc:Fallback xmlns="">
            <p:pic>
              <p:nvPicPr>
                <p:cNvPr id="4" name="Ink 3">
                  <a:extLst>
                    <a:ext uri="{FF2B5EF4-FFF2-40B4-BE49-F238E27FC236}">
                      <a16:creationId xmlns:a16="http://schemas.microsoft.com/office/drawing/2014/main" id="{EF3219C3-4507-6EC7-E49A-90D8378D2878}"/>
                    </a:ext>
                  </a:extLst>
                </p:cNvPr>
                <p:cNvPicPr/>
                <p:nvPr/>
              </p:nvPicPr>
              <p:blipFill>
                <a:blip r:embed="rId107"/>
                <a:stretch>
                  <a:fillRect/>
                </a:stretch>
              </p:blipFill>
              <p:spPr>
                <a:xfrm>
                  <a:off x="676134" y="3934196"/>
                  <a:ext cx="5719680" cy="1493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 name="Ink 5">
                  <a:extLst>
                    <a:ext uri="{FF2B5EF4-FFF2-40B4-BE49-F238E27FC236}">
                      <a16:creationId xmlns:a16="http://schemas.microsoft.com/office/drawing/2014/main" id="{620E3F99-B51D-A1C9-54DD-8209B0938253}"/>
                    </a:ext>
                  </a:extLst>
                </p14:cNvPr>
                <p14:cNvContentPartPr/>
                <p14:nvPr/>
              </p14:nvContentPartPr>
              <p14:xfrm>
                <a:off x="2752614" y="4726556"/>
                <a:ext cx="313920" cy="357480"/>
              </p14:xfrm>
            </p:contentPart>
          </mc:Choice>
          <mc:Fallback xmlns="">
            <p:pic>
              <p:nvPicPr>
                <p:cNvPr id="6" name="Ink 5">
                  <a:extLst>
                    <a:ext uri="{FF2B5EF4-FFF2-40B4-BE49-F238E27FC236}">
                      <a16:creationId xmlns:a16="http://schemas.microsoft.com/office/drawing/2014/main" id="{620E3F99-B51D-A1C9-54DD-8209B0938253}"/>
                    </a:ext>
                  </a:extLst>
                </p:cNvPr>
                <p:cNvPicPr/>
                <p:nvPr/>
              </p:nvPicPr>
              <p:blipFill>
                <a:blip r:embed="rId109"/>
                <a:stretch>
                  <a:fillRect/>
                </a:stretch>
              </p:blipFill>
              <p:spPr>
                <a:xfrm>
                  <a:off x="2743974" y="4717916"/>
                  <a:ext cx="33156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 name="Ink 6">
                  <a:extLst>
                    <a:ext uri="{FF2B5EF4-FFF2-40B4-BE49-F238E27FC236}">
                      <a16:creationId xmlns:a16="http://schemas.microsoft.com/office/drawing/2014/main" id="{4E6A091B-5D24-0480-E882-02A67322A9F4}"/>
                    </a:ext>
                  </a:extLst>
                </p14:cNvPr>
                <p14:cNvContentPartPr/>
                <p14:nvPr/>
              </p14:nvContentPartPr>
              <p14:xfrm>
                <a:off x="3028014" y="4750676"/>
                <a:ext cx="304920" cy="18720"/>
              </p14:xfrm>
            </p:contentPart>
          </mc:Choice>
          <mc:Fallback xmlns="">
            <p:pic>
              <p:nvPicPr>
                <p:cNvPr id="7" name="Ink 6">
                  <a:extLst>
                    <a:ext uri="{FF2B5EF4-FFF2-40B4-BE49-F238E27FC236}">
                      <a16:creationId xmlns:a16="http://schemas.microsoft.com/office/drawing/2014/main" id="{4E6A091B-5D24-0480-E882-02A67322A9F4}"/>
                    </a:ext>
                  </a:extLst>
                </p:cNvPr>
                <p:cNvPicPr/>
                <p:nvPr/>
              </p:nvPicPr>
              <p:blipFill>
                <a:blip r:embed="rId111"/>
                <a:stretch>
                  <a:fillRect/>
                </a:stretch>
              </p:blipFill>
              <p:spPr>
                <a:xfrm>
                  <a:off x="3019374" y="4741676"/>
                  <a:ext cx="3225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 name="Ink 7">
                  <a:extLst>
                    <a:ext uri="{FF2B5EF4-FFF2-40B4-BE49-F238E27FC236}">
                      <a16:creationId xmlns:a16="http://schemas.microsoft.com/office/drawing/2014/main" id="{8ADA9523-52AD-706C-0395-4C79C552E44F}"/>
                    </a:ext>
                  </a:extLst>
                </p14:cNvPr>
                <p14:cNvContentPartPr/>
                <p14:nvPr/>
              </p14:nvContentPartPr>
              <p14:xfrm>
                <a:off x="3183894" y="4738076"/>
                <a:ext cx="110160" cy="237240"/>
              </p14:xfrm>
            </p:contentPart>
          </mc:Choice>
          <mc:Fallback xmlns="">
            <p:pic>
              <p:nvPicPr>
                <p:cNvPr id="8" name="Ink 7">
                  <a:extLst>
                    <a:ext uri="{FF2B5EF4-FFF2-40B4-BE49-F238E27FC236}">
                      <a16:creationId xmlns:a16="http://schemas.microsoft.com/office/drawing/2014/main" id="{8ADA9523-52AD-706C-0395-4C79C552E44F}"/>
                    </a:ext>
                  </a:extLst>
                </p:cNvPr>
                <p:cNvPicPr/>
                <p:nvPr/>
              </p:nvPicPr>
              <p:blipFill>
                <a:blip r:embed="rId113"/>
                <a:stretch>
                  <a:fillRect/>
                </a:stretch>
              </p:blipFill>
              <p:spPr>
                <a:xfrm>
                  <a:off x="3175254" y="4729436"/>
                  <a:ext cx="1278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 name="Ink 8">
                  <a:extLst>
                    <a:ext uri="{FF2B5EF4-FFF2-40B4-BE49-F238E27FC236}">
                      <a16:creationId xmlns:a16="http://schemas.microsoft.com/office/drawing/2014/main" id="{83E60A8E-19DC-9A4F-217F-A9A0D11A036D}"/>
                    </a:ext>
                  </a:extLst>
                </p14:cNvPr>
                <p14:cNvContentPartPr/>
                <p14:nvPr/>
              </p14:nvContentPartPr>
              <p14:xfrm>
                <a:off x="3470814" y="4713236"/>
                <a:ext cx="204480" cy="360000"/>
              </p14:xfrm>
            </p:contentPart>
          </mc:Choice>
          <mc:Fallback xmlns="">
            <p:pic>
              <p:nvPicPr>
                <p:cNvPr id="9" name="Ink 8">
                  <a:extLst>
                    <a:ext uri="{FF2B5EF4-FFF2-40B4-BE49-F238E27FC236}">
                      <a16:creationId xmlns:a16="http://schemas.microsoft.com/office/drawing/2014/main" id="{83E60A8E-19DC-9A4F-217F-A9A0D11A036D}"/>
                    </a:ext>
                  </a:extLst>
                </p:cNvPr>
                <p:cNvPicPr/>
                <p:nvPr/>
              </p:nvPicPr>
              <p:blipFill>
                <a:blip r:embed="rId115"/>
                <a:stretch>
                  <a:fillRect/>
                </a:stretch>
              </p:blipFill>
              <p:spPr>
                <a:xfrm>
                  <a:off x="3462174" y="4704596"/>
                  <a:ext cx="22212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 name="Ink 10">
                  <a:extLst>
                    <a:ext uri="{FF2B5EF4-FFF2-40B4-BE49-F238E27FC236}">
                      <a16:creationId xmlns:a16="http://schemas.microsoft.com/office/drawing/2014/main" id="{E5EB77C1-78DA-F9F5-663C-F4BBBF91B209}"/>
                    </a:ext>
                  </a:extLst>
                </p14:cNvPr>
                <p14:cNvContentPartPr/>
                <p14:nvPr/>
              </p14:nvContentPartPr>
              <p14:xfrm>
                <a:off x="3480894" y="4827356"/>
                <a:ext cx="120240" cy="44280"/>
              </p14:xfrm>
            </p:contentPart>
          </mc:Choice>
          <mc:Fallback xmlns="">
            <p:pic>
              <p:nvPicPr>
                <p:cNvPr id="11" name="Ink 10">
                  <a:extLst>
                    <a:ext uri="{FF2B5EF4-FFF2-40B4-BE49-F238E27FC236}">
                      <a16:creationId xmlns:a16="http://schemas.microsoft.com/office/drawing/2014/main" id="{E5EB77C1-78DA-F9F5-663C-F4BBBF91B209}"/>
                    </a:ext>
                  </a:extLst>
                </p:cNvPr>
                <p:cNvPicPr/>
                <p:nvPr/>
              </p:nvPicPr>
              <p:blipFill>
                <a:blip r:embed="rId117"/>
                <a:stretch>
                  <a:fillRect/>
                </a:stretch>
              </p:blipFill>
              <p:spPr>
                <a:xfrm>
                  <a:off x="3472254" y="4818716"/>
                  <a:ext cx="1378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 name="Ink 11">
                  <a:extLst>
                    <a:ext uri="{FF2B5EF4-FFF2-40B4-BE49-F238E27FC236}">
                      <a16:creationId xmlns:a16="http://schemas.microsoft.com/office/drawing/2014/main" id="{85E995D5-0013-0E59-47CD-EA45446674C5}"/>
                    </a:ext>
                  </a:extLst>
                </p14:cNvPr>
                <p14:cNvContentPartPr/>
                <p14:nvPr/>
              </p14:nvContentPartPr>
              <p14:xfrm>
                <a:off x="4660614" y="4835636"/>
                <a:ext cx="20520" cy="253440"/>
              </p14:xfrm>
            </p:contentPart>
          </mc:Choice>
          <mc:Fallback xmlns="">
            <p:pic>
              <p:nvPicPr>
                <p:cNvPr id="12" name="Ink 11">
                  <a:extLst>
                    <a:ext uri="{FF2B5EF4-FFF2-40B4-BE49-F238E27FC236}">
                      <a16:creationId xmlns:a16="http://schemas.microsoft.com/office/drawing/2014/main" id="{85E995D5-0013-0E59-47CD-EA45446674C5}"/>
                    </a:ext>
                  </a:extLst>
                </p:cNvPr>
                <p:cNvPicPr/>
                <p:nvPr/>
              </p:nvPicPr>
              <p:blipFill>
                <a:blip r:embed="rId119"/>
                <a:stretch>
                  <a:fillRect/>
                </a:stretch>
              </p:blipFill>
              <p:spPr>
                <a:xfrm>
                  <a:off x="4651614" y="4826636"/>
                  <a:ext cx="381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 name="Ink 12">
                  <a:extLst>
                    <a:ext uri="{FF2B5EF4-FFF2-40B4-BE49-F238E27FC236}">
                      <a16:creationId xmlns:a16="http://schemas.microsoft.com/office/drawing/2014/main" id="{3684C1AC-910B-CA7E-D660-B278026981B2}"/>
                    </a:ext>
                  </a:extLst>
                </p14:cNvPr>
                <p14:cNvContentPartPr/>
                <p14:nvPr/>
              </p14:nvContentPartPr>
              <p14:xfrm>
                <a:off x="4514454" y="4299956"/>
                <a:ext cx="534960" cy="578880"/>
              </p14:xfrm>
            </p:contentPart>
          </mc:Choice>
          <mc:Fallback xmlns="">
            <p:pic>
              <p:nvPicPr>
                <p:cNvPr id="13" name="Ink 12">
                  <a:extLst>
                    <a:ext uri="{FF2B5EF4-FFF2-40B4-BE49-F238E27FC236}">
                      <a16:creationId xmlns:a16="http://schemas.microsoft.com/office/drawing/2014/main" id="{3684C1AC-910B-CA7E-D660-B278026981B2}"/>
                    </a:ext>
                  </a:extLst>
                </p:cNvPr>
                <p:cNvPicPr/>
                <p:nvPr/>
              </p:nvPicPr>
              <p:blipFill>
                <a:blip r:embed="rId121"/>
                <a:stretch>
                  <a:fillRect/>
                </a:stretch>
              </p:blipFill>
              <p:spPr>
                <a:xfrm>
                  <a:off x="4505454" y="4291316"/>
                  <a:ext cx="552600" cy="596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 name="Ink 13">
                  <a:extLst>
                    <a:ext uri="{FF2B5EF4-FFF2-40B4-BE49-F238E27FC236}">
                      <a16:creationId xmlns:a16="http://schemas.microsoft.com/office/drawing/2014/main" id="{3E703295-AB5A-F4FD-0437-424C78B5FC47}"/>
                    </a:ext>
                  </a:extLst>
                </p14:cNvPr>
                <p14:cNvContentPartPr/>
                <p14:nvPr/>
              </p14:nvContentPartPr>
              <p14:xfrm>
                <a:off x="4875534" y="4893596"/>
                <a:ext cx="214200" cy="170280"/>
              </p14:xfrm>
            </p:contentPart>
          </mc:Choice>
          <mc:Fallback xmlns="">
            <p:pic>
              <p:nvPicPr>
                <p:cNvPr id="14" name="Ink 13">
                  <a:extLst>
                    <a:ext uri="{FF2B5EF4-FFF2-40B4-BE49-F238E27FC236}">
                      <a16:creationId xmlns:a16="http://schemas.microsoft.com/office/drawing/2014/main" id="{3E703295-AB5A-F4FD-0437-424C78B5FC47}"/>
                    </a:ext>
                  </a:extLst>
                </p:cNvPr>
                <p:cNvPicPr/>
                <p:nvPr/>
              </p:nvPicPr>
              <p:blipFill>
                <a:blip r:embed="rId123"/>
                <a:stretch>
                  <a:fillRect/>
                </a:stretch>
              </p:blipFill>
              <p:spPr>
                <a:xfrm>
                  <a:off x="4866894" y="4884596"/>
                  <a:ext cx="2318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5" name="Ink 14">
                  <a:extLst>
                    <a:ext uri="{FF2B5EF4-FFF2-40B4-BE49-F238E27FC236}">
                      <a16:creationId xmlns:a16="http://schemas.microsoft.com/office/drawing/2014/main" id="{533073D4-56F7-F29C-925A-566BD80FEC8C}"/>
                    </a:ext>
                  </a:extLst>
                </p14:cNvPr>
                <p14:cNvContentPartPr/>
                <p14:nvPr/>
              </p14:nvContentPartPr>
              <p14:xfrm>
                <a:off x="5181894" y="4866956"/>
                <a:ext cx="225000" cy="124200"/>
              </p14:xfrm>
            </p:contentPart>
          </mc:Choice>
          <mc:Fallback xmlns="">
            <p:pic>
              <p:nvPicPr>
                <p:cNvPr id="15" name="Ink 14">
                  <a:extLst>
                    <a:ext uri="{FF2B5EF4-FFF2-40B4-BE49-F238E27FC236}">
                      <a16:creationId xmlns:a16="http://schemas.microsoft.com/office/drawing/2014/main" id="{533073D4-56F7-F29C-925A-566BD80FEC8C}"/>
                    </a:ext>
                  </a:extLst>
                </p:cNvPr>
                <p:cNvPicPr/>
                <p:nvPr/>
              </p:nvPicPr>
              <p:blipFill>
                <a:blip r:embed="rId125"/>
                <a:stretch>
                  <a:fillRect/>
                </a:stretch>
              </p:blipFill>
              <p:spPr>
                <a:xfrm>
                  <a:off x="5173254" y="4857956"/>
                  <a:ext cx="2426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6" name="Ink 15">
                  <a:extLst>
                    <a:ext uri="{FF2B5EF4-FFF2-40B4-BE49-F238E27FC236}">
                      <a16:creationId xmlns:a16="http://schemas.microsoft.com/office/drawing/2014/main" id="{DC1C4BD4-008D-D04C-0212-FB0C4D38E889}"/>
                    </a:ext>
                  </a:extLst>
                </p14:cNvPr>
                <p14:cNvContentPartPr/>
                <p14:nvPr/>
              </p14:nvContentPartPr>
              <p14:xfrm>
                <a:off x="5521734" y="4739516"/>
                <a:ext cx="148680" cy="297000"/>
              </p14:xfrm>
            </p:contentPart>
          </mc:Choice>
          <mc:Fallback xmlns="">
            <p:pic>
              <p:nvPicPr>
                <p:cNvPr id="16" name="Ink 15">
                  <a:extLst>
                    <a:ext uri="{FF2B5EF4-FFF2-40B4-BE49-F238E27FC236}">
                      <a16:creationId xmlns:a16="http://schemas.microsoft.com/office/drawing/2014/main" id="{DC1C4BD4-008D-D04C-0212-FB0C4D38E889}"/>
                    </a:ext>
                  </a:extLst>
                </p:cNvPr>
                <p:cNvPicPr/>
                <p:nvPr/>
              </p:nvPicPr>
              <p:blipFill>
                <a:blip r:embed="rId127"/>
                <a:stretch>
                  <a:fillRect/>
                </a:stretch>
              </p:blipFill>
              <p:spPr>
                <a:xfrm>
                  <a:off x="5513094" y="4730516"/>
                  <a:ext cx="16632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6" name="Ink 75">
                  <a:extLst>
                    <a:ext uri="{FF2B5EF4-FFF2-40B4-BE49-F238E27FC236}">
                      <a16:creationId xmlns:a16="http://schemas.microsoft.com/office/drawing/2014/main" id="{AA6C730E-18E2-A43C-D4B0-A75DEF484464}"/>
                    </a:ext>
                  </a:extLst>
                </p14:cNvPr>
                <p14:cNvContentPartPr/>
                <p14:nvPr/>
              </p14:nvContentPartPr>
              <p14:xfrm>
                <a:off x="8020134" y="3605516"/>
                <a:ext cx="129240" cy="318960"/>
              </p14:xfrm>
            </p:contentPart>
          </mc:Choice>
          <mc:Fallback xmlns="">
            <p:pic>
              <p:nvPicPr>
                <p:cNvPr id="76" name="Ink 75">
                  <a:extLst>
                    <a:ext uri="{FF2B5EF4-FFF2-40B4-BE49-F238E27FC236}">
                      <a16:creationId xmlns:a16="http://schemas.microsoft.com/office/drawing/2014/main" id="{AA6C730E-18E2-A43C-D4B0-A75DEF484464}"/>
                    </a:ext>
                  </a:extLst>
                </p:cNvPr>
                <p:cNvPicPr/>
                <p:nvPr/>
              </p:nvPicPr>
              <p:blipFill>
                <a:blip r:embed="rId129"/>
                <a:stretch>
                  <a:fillRect/>
                </a:stretch>
              </p:blipFill>
              <p:spPr>
                <a:xfrm>
                  <a:off x="8011494" y="3596516"/>
                  <a:ext cx="14688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7" name="Ink 76">
                  <a:extLst>
                    <a:ext uri="{FF2B5EF4-FFF2-40B4-BE49-F238E27FC236}">
                      <a16:creationId xmlns:a16="http://schemas.microsoft.com/office/drawing/2014/main" id="{B02A36A8-3132-9A11-A62F-0E4DD5BBD244}"/>
                    </a:ext>
                  </a:extLst>
                </p14:cNvPr>
                <p14:cNvContentPartPr/>
                <p14:nvPr/>
              </p14:nvContentPartPr>
              <p14:xfrm>
                <a:off x="8051094" y="4056596"/>
                <a:ext cx="239400" cy="182880"/>
              </p14:xfrm>
            </p:contentPart>
          </mc:Choice>
          <mc:Fallback xmlns="">
            <p:pic>
              <p:nvPicPr>
                <p:cNvPr id="77" name="Ink 76">
                  <a:extLst>
                    <a:ext uri="{FF2B5EF4-FFF2-40B4-BE49-F238E27FC236}">
                      <a16:creationId xmlns:a16="http://schemas.microsoft.com/office/drawing/2014/main" id="{B02A36A8-3132-9A11-A62F-0E4DD5BBD244}"/>
                    </a:ext>
                  </a:extLst>
                </p:cNvPr>
                <p:cNvPicPr/>
                <p:nvPr/>
              </p:nvPicPr>
              <p:blipFill>
                <a:blip r:embed="rId131"/>
                <a:stretch>
                  <a:fillRect/>
                </a:stretch>
              </p:blipFill>
              <p:spPr>
                <a:xfrm>
                  <a:off x="8042094" y="4047956"/>
                  <a:ext cx="2570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8" name="Ink 77">
                  <a:extLst>
                    <a:ext uri="{FF2B5EF4-FFF2-40B4-BE49-F238E27FC236}">
                      <a16:creationId xmlns:a16="http://schemas.microsoft.com/office/drawing/2014/main" id="{91311433-B73B-5BC7-5D23-34B2385F1B42}"/>
                    </a:ext>
                  </a:extLst>
                </p14:cNvPr>
                <p14:cNvContentPartPr/>
                <p14:nvPr/>
              </p14:nvContentPartPr>
              <p14:xfrm>
                <a:off x="8337654" y="4021676"/>
                <a:ext cx="131040" cy="172080"/>
              </p14:xfrm>
            </p:contentPart>
          </mc:Choice>
          <mc:Fallback xmlns="">
            <p:pic>
              <p:nvPicPr>
                <p:cNvPr id="78" name="Ink 77">
                  <a:extLst>
                    <a:ext uri="{FF2B5EF4-FFF2-40B4-BE49-F238E27FC236}">
                      <a16:creationId xmlns:a16="http://schemas.microsoft.com/office/drawing/2014/main" id="{91311433-B73B-5BC7-5D23-34B2385F1B42}"/>
                    </a:ext>
                  </a:extLst>
                </p:cNvPr>
                <p:cNvPicPr/>
                <p:nvPr/>
              </p:nvPicPr>
              <p:blipFill>
                <a:blip r:embed="rId133"/>
                <a:stretch>
                  <a:fillRect/>
                </a:stretch>
              </p:blipFill>
              <p:spPr>
                <a:xfrm>
                  <a:off x="8328654" y="4012676"/>
                  <a:ext cx="1486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9" name="Ink 78">
                  <a:extLst>
                    <a:ext uri="{FF2B5EF4-FFF2-40B4-BE49-F238E27FC236}">
                      <a16:creationId xmlns:a16="http://schemas.microsoft.com/office/drawing/2014/main" id="{C8053AC6-BB40-6175-0148-D5C9A2C69BB1}"/>
                    </a:ext>
                  </a:extLst>
                </p14:cNvPr>
                <p14:cNvContentPartPr/>
                <p14:nvPr/>
              </p14:nvContentPartPr>
              <p14:xfrm>
                <a:off x="8337654" y="4093676"/>
                <a:ext cx="231120" cy="26280"/>
              </p14:xfrm>
            </p:contentPart>
          </mc:Choice>
          <mc:Fallback xmlns="">
            <p:pic>
              <p:nvPicPr>
                <p:cNvPr id="79" name="Ink 78">
                  <a:extLst>
                    <a:ext uri="{FF2B5EF4-FFF2-40B4-BE49-F238E27FC236}">
                      <a16:creationId xmlns:a16="http://schemas.microsoft.com/office/drawing/2014/main" id="{C8053AC6-BB40-6175-0148-D5C9A2C69BB1}"/>
                    </a:ext>
                  </a:extLst>
                </p:cNvPr>
                <p:cNvPicPr/>
                <p:nvPr/>
              </p:nvPicPr>
              <p:blipFill>
                <a:blip r:embed="rId135"/>
                <a:stretch>
                  <a:fillRect/>
                </a:stretch>
              </p:blipFill>
              <p:spPr>
                <a:xfrm>
                  <a:off x="8328654" y="4084676"/>
                  <a:ext cx="2487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1" name="Ink 80">
                  <a:extLst>
                    <a:ext uri="{FF2B5EF4-FFF2-40B4-BE49-F238E27FC236}">
                      <a16:creationId xmlns:a16="http://schemas.microsoft.com/office/drawing/2014/main" id="{9162EDB1-8364-268A-F89A-CB087215EAFB}"/>
                    </a:ext>
                  </a:extLst>
                </p14:cNvPr>
                <p14:cNvContentPartPr/>
                <p14:nvPr/>
              </p14:nvContentPartPr>
              <p14:xfrm>
                <a:off x="8455374" y="4226516"/>
                <a:ext cx="276840" cy="30960"/>
              </p14:xfrm>
            </p:contentPart>
          </mc:Choice>
          <mc:Fallback xmlns="">
            <p:pic>
              <p:nvPicPr>
                <p:cNvPr id="81" name="Ink 80">
                  <a:extLst>
                    <a:ext uri="{FF2B5EF4-FFF2-40B4-BE49-F238E27FC236}">
                      <a16:creationId xmlns:a16="http://schemas.microsoft.com/office/drawing/2014/main" id="{9162EDB1-8364-268A-F89A-CB087215EAFB}"/>
                    </a:ext>
                  </a:extLst>
                </p:cNvPr>
                <p:cNvPicPr/>
                <p:nvPr/>
              </p:nvPicPr>
              <p:blipFill>
                <a:blip r:embed="rId137"/>
                <a:stretch>
                  <a:fillRect/>
                </a:stretch>
              </p:blipFill>
              <p:spPr>
                <a:xfrm>
                  <a:off x="8446734" y="4217876"/>
                  <a:ext cx="2944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4" name="Ink 73">
                  <a:extLst>
                    <a:ext uri="{FF2B5EF4-FFF2-40B4-BE49-F238E27FC236}">
                      <a16:creationId xmlns:a16="http://schemas.microsoft.com/office/drawing/2014/main" id="{C645EA5F-3F88-DFC4-9DA0-840088BB1B8A}"/>
                    </a:ext>
                  </a:extLst>
                </p14:cNvPr>
                <p14:cNvContentPartPr/>
                <p14:nvPr/>
              </p14:nvContentPartPr>
              <p14:xfrm>
                <a:off x="6691734" y="3588236"/>
                <a:ext cx="334080" cy="342720"/>
              </p14:xfrm>
            </p:contentPart>
          </mc:Choice>
          <mc:Fallback xmlns="">
            <p:pic>
              <p:nvPicPr>
                <p:cNvPr id="74" name="Ink 73">
                  <a:extLst>
                    <a:ext uri="{FF2B5EF4-FFF2-40B4-BE49-F238E27FC236}">
                      <a16:creationId xmlns:a16="http://schemas.microsoft.com/office/drawing/2014/main" id="{C645EA5F-3F88-DFC4-9DA0-840088BB1B8A}"/>
                    </a:ext>
                  </a:extLst>
                </p:cNvPr>
                <p:cNvPicPr/>
                <p:nvPr/>
              </p:nvPicPr>
              <p:blipFill>
                <a:blip r:embed="rId139"/>
                <a:stretch>
                  <a:fillRect/>
                </a:stretch>
              </p:blipFill>
              <p:spPr>
                <a:xfrm>
                  <a:off x="6682734" y="3579236"/>
                  <a:ext cx="35172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5" name="Ink 74">
                  <a:extLst>
                    <a:ext uri="{FF2B5EF4-FFF2-40B4-BE49-F238E27FC236}">
                      <a16:creationId xmlns:a16="http://schemas.microsoft.com/office/drawing/2014/main" id="{53A0BA50-9BA8-758A-4A27-FBC3E725D952}"/>
                    </a:ext>
                  </a:extLst>
                </p14:cNvPr>
                <p14:cNvContentPartPr/>
                <p14:nvPr/>
              </p14:nvContentPartPr>
              <p14:xfrm>
                <a:off x="7402734" y="3647636"/>
                <a:ext cx="99720" cy="266400"/>
              </p14:xfrm>
            </p:contentPart>
          </mc:Choice>
          <mc:Fallback xmlns="">
            <p:pic>
              <p:nvPicPr>
                <p:cNvPr id="75" name="Ink 74">
                  <a:extLst>
                    <a:ext uri="{FF2B5EF4-FFF2-40B4-BE49-F238E27FC236}">
                      <a16:creationId xmlns:a16="http://schemas.microsoft.com/office/drawing/2014/main" id="{53A0BA50-9BA8-758A-4A27-FBC3E725D952}"/>
                    </a:ext>
                  </a:extLst>
                </p:cNvPr>
                <p:cNvPicPr/>
                <p:nvPr/>
              </p:nvPicPr>
              <p:blipFill>
                <a:blip r:embed="rId141"/>
                <a:stretch>
                  <a:fillRect/>
                </a:stretch>
              </p:blipFill>
              <p:spPr>
                <a:xfrm>
                  <a:off x="7393734" y="3638636"/>
                  <a:ext cx="11736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2" name="Ink 81">
                  <a:extLst>
                    <a:ext uri="{FF2B5EF4-FFF2-40B4-BE49-F238E27FC236}">
                      <a16:creationId xmlns:a16="http://schemas.microsoft.com/office/drawing/2014/main" id="{5EDD9BFE-B72B-41D7-F103-BB14FD9B2317}"/>
                    </a:ext>
                  </a:extLst>
                </p14:cNvPr>
                <p14:cNvContentPartPr/>
                <p14:nvPr/>
              </p14:nvContentPartPr>
              <p14:xfrm>
                <a:off x="7255494" y="4050836"/>
                <a:ext cx="20880" cy="157680"/>
              </p14:xfrm>
            </p:contentPart>
          </mc:Choice>
          <mc:Fallback xmlns="">
            <p:pic>
              <p:nvPicPr>
                <p:cNvPr id="82" name="Ink 81">
                  <a:extLst>
                    <a:ext uri="{FF2B5EF4-FFF2-40B4-BE49-F238E27FC236}">
                      <a16:creationId xmlns:a16="http://schemas.microsoft.com/office/drawing/2014/main" id="{5EDD9BFE-B72B-41D7-F103-BB14FD9B2317}"/>
                    </a:ext>
                  </a:extLst>
                </p:cNvPr>
                <p:cNvPicPr/>
                <p:nvPr/>
              </p:nvPicPr>
              <p:blipFill>
                <a:blip r:embed="rId143"/>
                <a:stretch>
                  <a:fillRect/>
                </a:stretch>
              </p:blipFill>
              <p:spPr>
                <a:xfrm>
                  <a:off x="7246494" y="4041836"/>
                  <a:ext cx="385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3" name="Ink 82">
                  <a:extLst>
                    <a:ext uri="{FF2B5EF4-FFF2-40B4-BE49-F238E27FC236}">
                      <a16:creationId xmlns:a16="http://schemas.microsoft.com/office/drawing/2014/main" id="{E5E59191-D429-C9FD-0BCC-5F21D5219563}"/>
                    </a:ext>
                  </a:extLst>
                </p14:cNvPr>
                <p14:cNvContentPartPr/>
                <p14:nvPr/>
              </p14:nvContentPartPr>
              <p14:xfrm>
                <a:off x="7236774" y="3910076"/>
                <a:ext cx="167760" cy="145800"/>
              </p14:xfrm>
            </p:contentPart>
          </mc:Choice>
          <mc:Fallback xmlns="">
            <p:pic>
              <p:nvPicPr>
                <p:cNvPr id="83" name="Ink 82">
                  <a:extLst>
                    <a:ext uri="{FF2B5EF4-FFF2-40B4-BE49-F238E27FC236}">
                      <a16:creationId xmlns:a16="http://schemas.microsoft.com/office/drawing/2014/main" id="{E5E59191-D429-C9FD-0BCC-5F21D5219563}"/>
                    </a:ext>
                  </a:extLst>
                </p:cNvPr>
                <p:cNvPicPr/>
                <p:nvPr/>
              </p:nvPicPr>
              <p:blipFill>
                <a:blip r:embed="rId145"/>
                <a:stretch>
                  <a:fillRect/>
                </a:stretch>
              </p:blipFill>
              <p:spPr>
                <a:xfrm>
                  <a:off x="7227774" y="3901436"/>
                  <a:ext cx="1854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4" name="Ink 83">
                  <a:extLst>
                    <a:ext uri="{FF2B5EF4-FFF2-40B4-BE49-F238E27FC236}">
                      <a16:creationId xmlns:a16="http://schemas.microsoft.com/office/drawing/2014/main" id="{D3703F07-B3FF-A953-FD69-F14E5FE5F932}"/>
                    </a:ext>
                  </a:extLst>
                </p14:cNvPr>
                <p14:cNvContentPartPr/>
                <p14:nvPr/>
              </p14:nvContentPartPr>
              <p14:xfrm>
                <a:off x="7436214" y="3971276"/>
                <a:ext cx="175680" cy="210960"/>
              </p14:xfrm>
            </p:contentPart>
          </mc:Choice>
          <mc:Fallback xmlns="">
            <p:pic>
              <p:nvPicPr>
                <p:cNvPr id="84" name="Ink 83">
                  <a:extLst>
                    <a:ext uri="{FF2B5EF4-FFF2-40B4-BE49-F238E27FC236}">
                      <a16:creationId xmlns:a16="http://schemas.microsoft.com/office/drawing/2014/main" id="{D3703F07-B3FF-A953-FD69-F14E5FE5F932}"/>
                    </a:ext>
                  </a:extLst>
                </p:cNvPr>
                <p:cNvPicPr/>
                <p:nvPr/>
              </p:nvPicPr>
              <p:blipFill>
                <a:blip r:embed="rId147"/>
                <a:stretch>
                  <a:fillRect/>
                </a:stretch>
              </p:blipFill>
              <p:spPr>
                <a:xfrm>
                  <a:off x="7427574" y="3962276"/>
                  <a:ext cx="1933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5" name="Ink 84">
                  <a:extLst>
                    <a:ext uri="{FF2B5EF4-FFF2-40B4-BE49-F238E27FC236}">
                      <a16:creationId xmlns:a16="http://schemas.microsoft.com/office/drawing/2014/main" id="{A6FF80F1-831A-D78B-D750-6CFA41248864}"/>
                    </a:ext>
                  </a:extLst>
                </p14:cNvPr>
                <p14:cNvContentPartPr/>
                <p14:nvPr/>
              </p14:nvContentPartPr>
              <p14:xfrm>
                <a:off x="7492014" y="4078916"/>
                <a:ext cx="113400" cy="60840"/>
              </p14:xfrm>
            </p:contentPart>
          </mc:Choice>
          <mc:Fallback xmlns="">
            <p:pic>
              <p:nvPicPr>
                <p:cNvPr id="85" name="Ink 84">
                  <a:extLst>
                    <a:ext uri="{FF2B5EF4-FFF2-40B4-BE49-F238E27FC236}">
                      <a16:creationId xmlns:a16="http://schemas.microsoft.com/office/drawing/2014/main" id="{A6FF80F1-831A-D78B-D750-6CFA41248864}"/>
                    </a:ext>
                  </a:extLst>
                </p:cNvPr>
                <p:cNvPicPr/>
                <p:nvPr/>
              </p:nvPicPr>
              <p:blipFill>
                <a:blip r:embed="rId149"/>
                <a:stretch>
                  <a:fillRect/>
                </a:stretch>
              </p:blipFill>
              <p:spPr>
                <a:xfrm>
                  <a:off x="7483374" y="4069916"/>
                  <a:ext cx="1310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8" name="Ink 87">
                  <a:extLst>
                    <a:ext uri="{FF2B5EF4-FFF2-40B4-BE49-F238E27FC236}">
                      <a16:creationId xmlns:a16="http://schemas.microsoft.com/office/drawing/2014/main" id="{43C26E6B-286F-B81D-B26E-666904CDE336}"/>
                    </a:ext>
                  </a:extLst>
                </p14:cNvPr>
                <p14:cNvContentPartPr/>
                <p14:nvPr/>
              </p14:nvContentPartPr>
              <p14:xfrm>
                <a:off x="6494094" y="3986756"/>
                <a:ext cx="232200" cy="225360"/>
              </p14:xfrm>
            </p:contentPart>
          </mc:Choice>
          <mc:Fallback xmlns="">
            <p:pic>
              <p:nvPicPr>
                <p:cNvPr id="88" name="Ink 87">
                  <a:extLst>
                    <a:ext uri="{FF2B5EF4-FFF2-40B4-BE49-F238E27FC236}">
                      <a16:creationId xmlns:a16="http://schemas.microsoft.com/office/drawing/2014/main" id="{43C26E6B-286F-B81D-B26E-666904CDE336}"/>
                    </a:ext>
                  </a:extLst>
                </p:cNvPr>
                <p:cNvPicPr/>
                <p:nvPr/>
              </p:nvPicPr>
              <p:blipFill>
                <a:blip r:embed="rId151"/>
                <a:stretch>
                  <a:fillRect/>
                </a:stretch>
              </p:blipFill>
              <p:spPr>
                <a:xfrm>
                  <a:off x="6485454" y="3978116"/>
                  <a:ext cx="2498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9" name="Ink 88">
                  <a:extLst>
                    <a:ext uri="{FF2B5EF4-FFF2-40B4-BE49-F238E27FC236}">
                      <a16:creationId xmlns:a16="http://schemas.microsoft.com/office/drawing/2014/main" id="{E4F085D6-84F8-07D2-6605-279796F10C3E}"/>
                    </a:ext>
                  </a:extLst>
                </p14:cNvPr>
                <p14:cNvContentPartPr/>
                <p14:nvPr/>
              </p14:nvContentPartPr>
              <p14:xfrm>
                <a:off x="6599574" y="4033556"/>
                <a:ext cx="263520" cy="123480"/>
              </p14:xfrm>
            </p:contentPart>
          </mc:Choice>
          <mc:Fallback xmlns="">
            <p:pic>
              <p:nvPicPr>
                <p:cNvPr id="89" name="Ink 88">
                  <a:extLst>
                    <a:ext uri="{FF2B5EF4-FFF2-40B4-BE49-F238E27FC236}">
                      <a16:creationId xmlns:a16="http://schemas.microsoft.com/office/drawing/2014/main" id="{E4F085D6-84F8-07D2-6605-279796F10C3E}"/>
                    </a:ext>
                  </a:extLst>
                </p:cNvPr>
                <p:cNvPicPr/>
                <p:nvPr/>
              </p:nvPicPr>
              <p:blipFill>
                <a:blip r:embed="rId153"/>
                <a:stretch>
                  <a:fillRect/>
                </a:stretch>
              </p:blipFill>
              <p:spPr>
                <a:xfrm>
                  <a:off x="6590934" y="4024916"/>
                  <a:ext cx="2811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0" name="Ink 89">
                  <a:extLst>
                    <a:ext uri="{FF2B5EF4-FFF2-40B4-BE49-F238E27FC236}">
                      <a16:creationId xmlns:a16="http://schemas.microsoft.com/office/drawing/2014/main" id="{EB136499-A368-DEBD-3771-4F584D0DCD31}"/>
                    </a:ext>
                  </a:extLst>
                </p14:cNvPr>
                <p14:cNvContentPartPr/>
                <p14:nvPr/>
              </p14:nvContentPartPr>
              <p14:xfrm>
                <a:off x="6754374" y="3965516"/>
                <a:ext cx="211320" cy="223200"/>
              </p14:xfrm>
            </p:contentPart>
          </mc:Choice>
          <mc:Fallback xmlns="">
            <p:pic>
              <p:nvPicPr>
                <p:cNvPr id="90" name="Ink 89">
                  <a:extLst>
                    <a:ext uri="{FF2B5EF4-FFF2-40B4-BE49-F238E27FC236}">
                      <a16:creationId xmlns:a16="http://schemas.microsoft.com/office/drawing/2014/main" id="{EB136499-A368-DEBD-3771-4F584D0DCD31}"/>
                    </a:ext>
                  </a:extLst>
                </p:cNvPr>
                <p:cNvPicPr/>
                <p:nvPr/>
              </p:nvPicPr>
              <p:blipFill>
                <a:blip r:embed="rId155"/>
                <a:stretch>
                  <a:fillRect/>
                </a:stretch>
              </p:blipFill>
              <p:spPr>
                <a:xfrm>
                  <a:off x="6745734" y="3956876"/>
                  <a:ext cx="2289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1" name="Ink 90">
                  <a:extLst>
                    <a:ext uri="{FF2B5EF4-FFF2-40B4-BE49-F238E27FC236}">
                      <a16:creationId xmlns:a16="http://schemas.microsoft.com/office/drawing/2014/main" id="{BD24645C-2711-F72A-7C5D-120D450B91CF}"/>
                    </a:ext>
                  </a:extLst>
                </p14:cNvPr>
                <p14:cNvContentPartPr/>
                <p14:nvPr/>
              </p14:nvContentPartPr>
              <p14:xfrm>
                <a:off x="6498774" y="4333076"/>
                <a:ext cx="173520" cy="231840"/>
              </p14:xfrm>
            </p:contentPart>
          </mc:Choice>
          <mc:Fallback xmlns="">
            <p:pic>
              <p:nvPicPr>
                <p:cNvPr id="91" name="Ink 90">
                  <a:extLst>
                    <a:ext uri="{FF2B5EF4-FFF2-40B4-BE49-F238E27FC236}">
                      <a16:creationId xmlns:a16="http://schemas.microsoft.com/office/drawing/2014/main" id="{BD24645C-2711-F72A-7C5D-120D450B91CF}"/>
                    </a:ext>
                  </a:extLst>
                </p:cNvPr>
                <p:cNvPicPr/>
                <p:nvPr/>
              </p:nvPicPr>
              <p:blipFill>
                <a:blip r:embed="rId157"/>
                <a:stretch>
                  <a:fillRect/>
                </a:stretch>
              </p:blipFill>
              <p:spPr>
                <a:xfrm>
                  <a:off x="6490134" y="4324076"/>
                  <a:ext cx="1911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2" name="Ink 91">
                  <a:extLst>
                    <a:ext uri="{FF2B5EF4-FFF2-40B4-BE49-F238E27FC236}">
                      <a16:creationId xmlns:a16="http://schemas.microsoft.com/office/drawing/2014/main" id="{A0DA3607-EB17-59CD-C71E-08AE772E2FE9}"/>
                    </a:ext>
                  </a:extLst>
                </p14:cNvPr>
                <p14:cNvContentPartPr/>
                <p14:nvPr/>
              </p14:nvContentPartPr>
              <p14:xfrm>
                <a:off x="6743574" y="4365116"/>
                <a:ext cx="129240" cy="169200"/>
              </p14:xfrm>
            </p:contentPart>
          </mc:Choice>
          <mc:Fallback xmlns="">
            <p:pic>
              <p:nvPicPr>
                <p:cNvPr id="92" name="Ink 91">
                  <a:extLst>
                    <a:ext uri="{FF2B5EF4-FFF2-40B4-BE49-F238E27FC236}">
                      <a16:creationId xmlns:a16="http://schemas.microsoft.com/office/drawing/2014/main" id="{A0DA3607-EB17-59CD-C71E-08AE772E2FE9}"/>
                    </a:ext>
                  </a:extLst>
                </p:cNvPr>
                <p:cNvPicPr/>
                <p:nvPr/>
              </p:nvPicPr>
              <p:blipFill>
                <a:blip r:embed="rId159"/>
                <a:stretch>
                  <a:fillRect/>
                </a:stretch>
              </p:blipFill>
              <p:spPr>
                <a:xfrm>
                  <a:off x="6734574" y="4356116"/>
                  <a:ext cx="1468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3" name="Ink 92">
                  <a:extLst>
                    <a:ext uri="{FF2B5EF4-FFF2-40B4-BE49-F238E27FC236}">
                      <a16:creationId xmlns:a16="http://schemas.microsoft.com/office/drawing/2014/main" id="{9E6AA48E-B881-75B6-AB2E-C81368E12575}"/>
                    </a:ext>
                  </a:extLst>
                </p14:cNvPr>
                <p14:cNvContentPartPr/>
                <p14:nvPr/>
              </p14:nvContentPartPr>
              <p14:xfrm>
                <a:off x="6971814" y="4369076"/>
                <a:ext cx="137160" cy="231840"/>
              </p14:xfrm>
            </p:contentPart>
          </mc:Choice>
          <mc:Fallback xmlns="">
            <p:pic>
              <p:nvPicPr>
                <p:cNvPr id="93" name="Ink 92">
                  <a:extLst>
                    <a:ext uri="{FF2B5EF4-FFF2-40B4-BE49-F238E27FC236}">
                      <a16:creationId xmlns:a16="http://schemas.microsoft.com/office/drawing/2014/main" id="{9E6AA48E-B881-75B6-AB2E-C81368E12575}"/>
                    </a:ext>
                  </a:extLst>
                </p:cNvPr>
                <p:cNvPicPr/>
                <p:nvPr/>
              </p:nvPicPr>
              <p:blipFill>
                <a:blip r:embed="rId161"/>
                <a:stretch>
                  <a:fillRect/>
                </a:stretch>
              </p:blipFill>
              <p:spPr>
                <a:xfrm>
                  <a:off x="6963174" y="4360076"/>
                  <a:ext cx="1548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4" name="Ink 93">
                  <a:extLst>
                    <a:ext uri="{FF2B5EF4-FFF2-40B4-BE49-F238E27FC236}">
                      <a16:creationId xmlns:a16="http://schemas.microsoft.com/office/drawing/2014/main" id="{9232025D-9C7C-DCC5-174D-08A554824BD5}"/>
                    </a:ext>
                  </a:extLst>
                </p14:cNvPr>
                <p14:cNvContentPartPr/>
                <p14:nvPr/>
              </p14:nvContentPartPr>
              <p14:xfrm>
                <a:off x="7069374" y="4380596"/>
                <a:ext cx="225360" cy="201240"/>
              </p14:xfrm>
            </p:contentPart>
          </mc:Choice>
          <mc:Fallback xmlns="">
            <p:pic>
              <p:nvPicPr>
                <p:cNvPr id="94" name="Ink 93">
                  <a:extLst>
                    <a:ext uri="{FF2B5EF4-FFF2-40B4-BE49-F238E27FC236}">
                      <a16:creationId xmlns:a16="http://schemas.microsoft.com/office/drawing/2014/main" id="{9232025D-9C7C-DCC5-174D-08A554824BD5}"/>
                    </a:ext>
                  </a:extLst>
                </p:cNvPr>
                <p:cNvPicPr/>
                <p:nvPr/>
              </p:nvPicPr>
              <p:blipFill>
                <a:blip r:embed="rId163"/>
                <a:stretch>
                  <a:fillRect/>
                </a:stretch>
              </p:blipFill>
              <p:spPr>
                <a:xfrm>
                  <a:off x="7060734" y="4371596"/>
                  <a:ext cx="2430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5" name="Ink 94">
                  <a:extLst>
                    <a:ext uri="{FF2B5EF4-FFF2-40B4-BE49-F238E27FC236}">
                      <a16:creationId xmlns:a16="http://schemas.microsoft.com/office/drawing/2014/main" id="{45E21736-5B3E-6ECE-4F22-691990B6F899}"/>
                    </a:ext>
                  </a:extLst>
                </p14:cNvPr>
                <p14:cNvContentPartPr/>
                <p14:nvPr/>
              </p14:nvContentPartPr>
              <p14:xfrm>
                <a:off x="7350894" y="4424876"/>
                <a:ext cx="148680" cy="186480"/>
              </p14:xfrm>
            </p:contentPart>
          </mc:Choice>
          <mc:Fallback xmlns="">
            <p:pic>
              <p:nvPicPr>
                <p:cNvPr id="95" name="Ink 94">
                  <a:extLst>
                    <a:ext uri="{FF2B5EF4-FFF2-40B4-BE49-F238E27FC236}">
                      <a16:creationId xmlns:a16="http://schemas.microsoft.com/office/drawing/2014/main" id="{45E21736-5B3E-6ECE-4F22-691990B6F899}"/>
                    </a:ext>
                  </a:extLst>
                </p:cNvPr>
                <p:cNvPicPr/>
                <p:nvPr/>
              </p:nvPicPr>
              <p:blipFill>
                <a:blip r:embed="rId165"/>
                <a:stretch>
                  <a:fillRect/>
                </a:stretch>
              </p:blipFill>
              <p:spPr>
                <a:xfrm>
                  <a:off x="7341894" y="4416236"/>
                  <a:ext cx="16632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3" name="Ink 102">
                  <a:extLst>
                    <a:ext uri="{FF2B5EF4-FFF2-40B4-BE49-F238E27FC236}">
                      <a16:creationId xmlns:a16="http://schemas.microsoft.com/office/drawing/2014/main" id="{65F72E6A-529C-BC34-35C7-85EE1A28D504}"/>
                    </a:ext>
                  </a:extLst>
                </p14:cNvPr>
                <p14:cNvContentPartPr/>
                <p14:nvPr/>
              </p14:nvContentPartPr>
              <p14:xfrm>
                <a:off x="10476054" y="3506876"/>
                <a:ext cx="1536120" cy="1068480"/>
              </p14:xfrm>
            </p:contentPart>
          </mc:Choice>
          <mc:Fallback xmlns="">
            <p:pic>
              <p:nvPicPr>
                <p:cNvPr id="103" name="Ink 102">
                  <a:extLst>
                    <a:ext uri="{FF2B5EF4-FFF2-40B4-BE49-F238E27FC236}">
                      <a16:creationId xmlns:a16="http://schemas.microsoft.com/office/drawing/2014/main" id="{65F72E6A-529C-BC34-35C7-85EE1A28D504}"/>
                    </a:ext>
                  </a:extLst>
                </p:cNvPr>
                <p:cNvPicPr/>
                <p:nvPr/>
              </p:nvPicPr>
              <p:blipFill>
                <a:blip r:embed="rId167"/>
                <a:stretch>
                  <a:fillRect/>
                </a:stretch>
              </p:blipFill>
              <p:spPr>
                <a:xfrm>
                  <a:off x="10467054" y="3497876"/>
                  <a:ext cx="1553760" cy="1086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4" name="Ink 103">
                  <a:extLst>
                    <a:ext uri="{FF2B5EF4-FFF2-40B4-BE49-F238E27FC236}">
                      <a16:creationId xmlns:a16="http://schemas.microsoft.com/office/drawing/2014/main" id="{266E2184-774B-813D-B9BB-7F0892023708}"/>
                    </a:ext>
                  </a:extLst>
                </p14:cNvPr>
                <p14:cNvContentPartPr/>
                <p14:nvPr/>
              </p14:nvContentPartPr>
              <p14:xfrm>
                <a:off x="10769454" y="3852836"/>
                <a:ext cx="268920" cy="315720"/>
              </p14:xfrm>
            </p:contentPart>
          </mc:Choice>
          <mc:Fallback xmlns="">
            <p:pic>
              <p:nvPicPr>
                <p:cNvPr id="104" name="Ink 103">
                  <a:extLst>
                    <a:ext uri="{FF2B5EF4-FFF2-40B4-BE49-F238E27FC236}">
                      <a16:creationId xmlns:a16="http://schemas.microsoft.com/office/drawing/2014/main" id="{266E2184-774B-813D-B9BB-7F0892023708}"/>
                    </a:ext>
                  </a:extLst>
                </p:cNvPr>
                <p:cNvPicPr/>
                <p:nvPr/>
              </p:nvPicPr>
              <p:blipFill>
                <a:blip r:embed="rId169"/>
                <a:stretch>
                  <a:fillRect/>
                </a:stretch>
              </p:blipFill>
              <p:spPr>
                <a:xfrm>
                  <a:off x="10760454" y="3843836"/>
                  <a:ext cx="28656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5" name="Ink 104">
                  <a:extLst>
                    <a:ext uri="{FF2B5EF4-FFF2-40B4-BE49-F238E27FC236}">
                      <a16:creationId xmlns:a16="http://schemas.microsoft.com/office/drawing/2014/main" id="{2CDF5ACB-3879-89B8-4B05-1A8A053B5B18}"/>
                    </a:ext>
                  </a:extLst>
                </p14:cNvPr>
                <p14:cNvContentPartPr/>
                <p14:nvPr/>
              </p14:nvContentPartPr>
              <p14:xfrm>
                <a:off x="11149614" y="3826556"/>
                <a:ext cx="173520" cy="342720"/>
              </p14:xfrm>
            </p:contentPart>
          </mc:Choice>
          <mc:Fallback xmlns="">
            <p:pic>
              <p:nvPicPr>
                <p:cNvPr id="105" name="Ink 104">
                  <a:extLst>
                    <a:ext uri="{FF2B5EF4-FFF2-40B4-BE49-F238E27FC236}">
                      <a16:creationId xmlns:a16="http://schemas.microsoft.com/office/drawing/2014/main" id="{2CDF5ACB-3879-89B8-4B05-1A8A053B5B18}"/>
                    </a:ext>
                  </a:extLst>
                </p:cNvPr>
                <p:cNvPicPr/>
                <p:nvPr/>
              </p:nvPicPr>
              <p:blipFill>
                <a:blip r:embed="rId171"/>
                <a:stretch>
                  <a:fillRect/>
                </a:stretch>
              </p:blipFill>
              <p:spPr>
                <a:xfrm>
                  <a:off x="11140974" y="3817916"/>
                  <a:ext cx="1911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6" name="Ink 105">
                  <a:extLst>
                    <a:ext uri="{FF2B5EF4-FFF2-40B4-BE49-F238E27FC236}">
                      <a16:creationId xmlns:a16="http://schemas.microsoft.com/office/drawing/2014/main" id="{1F2244DB-61C0-F3A7-8281-35CE856E83A9}"/>
                    </a:ext>
                  </a:extLst>
                </p14:cNvPr>
                <p14:cNvContentPartPr/>
                <p14:nvPr/>
              </p14:nvContentPartPr>
              <p14:xfrm>
                <a:off x="11281014" y="3821516"/>
                <a:ext cx="191880" cy="176040"/>
              </p14:xfrm>
            </p:contentPart>
          </mc:Choice>
          <mc:Fallback xmlns="">
            <p:pic>
              <p:nvPicPr>
                <p:cNvPr id="106" name="Ink 105">
                  <a:extLst>
                    <a:ext uri="{FF2B5EF4-FFF2-40B4-BE49-F238E27FC236}">
                      <a16:creationId xmlns:a16="http://schemas.microsoft.com/office/drawing/2014/main" id="{1F2244DB-61C0-F3A7-8281-35CE856E83A9}"/>
                    </a:ext>
                  </a:extLst>
                </p:cNvPr>
                <p:cNvPicPr/>
                <p:nvPr/>
              </p:nvPicPr>
              <p:blipFill>
                <a:blip r:embed="rId173"/>
                <a:stretch>
                  <a:fillRect/>
                </a:stretch>
              </p:blipFill>
              <p:spPr>
                <a:xfrm>
                  <a:off x="11272014" y="3812516"/>
                  <a:ext cx="2095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7" name="Ink 106">
                  <a:extLst>
                    <a:ext uri="{FF2B5EF4-FFF2-40B4-BE49-F238E27FC236}">
                      <a16:creationId xmlns:a16="http://schemas.microsoft.com/office/drawing/2014/main" id="{24CB281D-4262-5CEF-7341-5742E126057E}"/>
                    </a:ext>
                  </a:extLst>
                </p14:cNvPr>
                <p14:cNvContentPartPr/>
                <p14:nvPr/>
              </p14:nvContentPartPr>
              <p14:xfrm>
                <a:off x="10538694" y="5523596"/>
                <a:ext cx="1293840" cy="883440"/>
              </p14:xfrm>
            </p:contentPart>
          </mc:Choice>
          <mc:Fallback xmlns="">
            <p:pic>
              <p:nvPicPr>
                <p:cNvPr id="107" name="Ink 106">
                  <a:extLst>
                    <a:ext uri="{FF2B5EF4-FFF2-40B4-BE49-F238E27FC236}">
                      <a16:creationId xmlns:a16="http://schemas.microsoft.com/office/drawing/2014/main" id="{24CB281D-4262-5CEF-7341-5742E126057E}"/>
                    </a:ext>
                  </a:extLst>
                </p:cNvPr>
                <p:cNvPicPr/>
                <p:nvPr/>
              </p:nvPicPr>
              <p:blipFill>
                <a:blip r:embed="rId175"/>
                <a:stretch>
                  <a:fillRect/>
                </a:stretch>
              </p:blipFill>
              <p:spPr>
                <a:xfrm>
                  <a:off x="10529694" y="5514596"/>
                  <a:ext cx="1311480" cy="901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8" name="Ink 107">
                  <a:extLst>
                    <a:ext uri="{FF2B5EF4-FFF2-40B4-BE49-F238E27FC236}">
                      <a16:creationId xmlns:a16="http://schemas.microsoft.com/office/drawing/2014/main" id="{B002FECC-A1F1-C76E-2700-275A93239845}"/>
                    </a:ext>
                  </a:extLst>
                </p14:cNvPr>
                <p14:cNvContentPartPr/>
                <p14:nvPr/>
              </p14:nvContentPartPr>
              <p14:xfrm>
                <a:off x="10805094" y="5861276"/>
                <a:ext cx="195840" cy="265680"/>
              </p14:xfrm>
            </p:contentPart>
          </mc:Choice>
          <mc:Fallback xmlns="">
            <p:pic>
              <p:nvPicPr>
                <p:cNvPr id="108" name="Ink 107">
                  <a:extLst>
                    <a:ext uri="{FF2B5EF4-FFF2-40B4-BE49-F238E27FC236}">
                      <a16:creationId xmlns:a16="http://schemas.microsoft.com/office/drawing/2014/main" id="{B002FECC-A1F1-C76E-2700-275A93239845}"/>
                    </a:ext>
                  </a:extLst>
                </p:cNvPr>
                <p:cNvPicPr/>
                <p:nvPr/>
              </p:nvPicPr>
              <p:blipFill>
                <a:blip r:embed="rId177"/>
                <a:stretch>
                  <a:fillRect/>
                </a:stretch>
              </p:blipFill>
              <p:spPr>
                <a:xfrm>
                  <a:off x="10796454" y="5852276"/>
                  <a:ext cx="21348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9" name="Ink 108">
                  <a:extLst>
                    <a:ext uri="{FF2B5EF4-FFF2-40B4-BE49-F238E27FC236}">
                      <a16:creationId xmlns:a16="http://schemas.microsoft.com/office/drawing/2014/main" id="{9EC748CC-C79F-C901-BAB9-8CF1E4389FEC}"/>
                    </a:ext>
                  </a:extLst>
                </p14:cNvPr>
                <p14:cNvContentPartPr/>
                <p14:nvPr/>
              </p14:nvContentPartPr>
              <p14:xfrm>
                <a:off x="11076174" y="5850116"/>
                <a:ext cx="73080" cy="254880"/>
              </p14:xfrm>
            </p:contentPart>
          </mc:Choice>
          <mc:Fallback xmlns="">
            <p:pic>
              <p:nvPicPr>
                <p:cNvPr id="109" name="Ink 108">
                  <a:extLst>
                    <a:ext uri="{FF2B5EF4-FFF2-40B4-BE49-F238E27FC236}">
                      <a16:creationId xmlns:a16="http://schemas.microsoft.com/office/drawing/2014/main" id="{9EC748CC-C79F-C901-BAB9-8CF1E4389FEC}"/>
                    </a:ext>
                  </a:extLst>
                </p:cNvPr>
                <p:cNvPicPr/>
                <p:nvPr/>
              </p:nvPicPr>
              <p:blipFill>
                <a:blip r:embed="rId179"/>
                <a:stretch>
                  <a:fillRect/>
                </a:stretch>
              </p:blipFill>
              <p:spPr>
                <a:xfrm>
                  <a:off x="11067534" y="5841476"/>
                  <a:ext cx="907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0" name="Ink 109">
                  <a:extLst>
                    <a:ext uri="{FF2B5EF4-FFF2-40B4-BE49-F238E27FC236}">
                      <a16:creationId xmlns:a16="http://schemas.microsoft.com/office/drawing/2014/main" id="{9A4E8042-AA22-6EFB-4395-4CFC3F362344}"/>
                    </a:ext>
                  </a:extLst>
                </p14:cNvPr>
                <p14:cNvContentPartPr/>
                <p14:nvPr/>
              </p14:nvContentPartPr>
              <p14:xfrm>
                <a:off x="11257974" y="5892596"/>
                <a:ext cx="211320" cy="176400"/>
              </p14:xfrm>
            </p:contentPart>
          </mc:Choice>
          <mc:Fallback xmlns="">
            <p:pic>
              <p:nvPicPr>
                <p:cNvPr id="110" name="Ink 109">
                  <a:extLst>
                    <a:ext uri="{FF2B5EF4-FFF2-40B4-BE49-F238E27FC236}">
                      <a16:creationId xmlns:a16="http://schemas.microsoft.com/office/drawing/2014/main" id="{9A4E8042-AA22-6EFB-4395-4CFC3F362344}"/>
                    </a:ext>
                  </a:extLst>
                </p:cNvPr>
                <p:cNvPicPr/>
                <p:nvPr/>
              </p:nvPicPr>
              <p:blipFill>
                <a:blip r:embed="rId181"/>
                <a:stretch>
                  <a:fillRect/>
                </a:stretch>
              </p:blipFill>
              <p:spPr>
                <a:xfrm>
                  <a:off x="11249334" y="5883596"/>
                  <a:ext cx="2289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3" name="Ink 112">
                  <a:extLst>
                    <a:ext uri="{FF2B5EF4-FFF2-40B4-BE49-F238E27FC236}">
                      <a16:creationId xmlns:a16="http://schemas.microsoft.com/office/drawing/2014/main" id="{47E6D362-5EE1-43C8-6EE2-AC9D389481AE}"/>
                    </a:ext>
                  </a:extLst>
                </p14:cNvPr>
                <p14:cNvContentPartPr/>
                <p14:nvPr/>
              </p14:nvContentPartPr>
              <p14:xfrm>
                <a:off x="5544774" y="4178276"/>
                <a:ext cx="4956480" cy="1190880"/>
              </p14:xfrm>
            </p:contentPart>
          </mc:Choice>
          <mc:Fallback xmlns="">
            <p:pic>
              <p:nvPicPr>
                <p:cNvPr id="113" name="Ink 112">
                  <a:extLst>
                    <a:ext uri="{FF2B5EF4-FFF2-40B4-BE49-F238E27FC236}">
                      <a16:creationId xmlns:a16="http://schemas.microsoft.com/office/drawing/2014/main" id="{47E6D362-5EE1-43C8-6EE2-AC9D389481AE}"/>
                    </a:ext>
                  </a:extLst>
                </p:cNvPr>
                <p:cNvPicPr/>
                <p:nvPr/>
              </p:nvPicPr>
              <p:blipFill>
                <a:blip r:embed="rId183"/>
                <a:stretch>
                  <a:fillRect/>
                </a:stretch>
              </p:blipFill>
              <p:spPr>
                <a:xfrm>
                  <a:off x="5535774" y="4169276"/>
                  <a:ext cx="4974120" cy="12085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4" name="Ink 113">
                  <a:extLst>
                    <a:ext uri="{FF2B5EF4-FFF2-40B4-BE49-F238E27FC236}">
                      <a16:creationId xmlns:a16="http://schemas.microsoft.com/office/drawing/2014/main" id="{CEC69BD2-30C9-0BB2-37C7-C10A60E5F661}"/>
                    </a:ext>
                  </a:extLst>
                </p14:cNvPr>
                <p14:cNvContentPartPr/>
                <p14:nvPr/>
              </p14:nvContentPartPr>
              <p14:xfrm>
                <a:off x="5568174" y="5261516"/>
                <a:ext cx="174240" cy="165960"/>
              </p14:xfrm>
            </p:contentPart>
          </mc:Choice>
          <mc:Fallback xmlns="">
            <p:pic>
              <p:nvPicPr>
                <p:cNvPr id="114" name="Ink 113">
                  <a:extLst>
                    <a:ext uri="{FF2B5EF4-FFF2-40B4-BE49-F238E27FC236}">
                      <a16:creationId xmlns:a16="http://schemas.microsoft.com/office/drawing/2014/main" id="{CEC69BD2-30C9-0BB2-37C7-C10A60E5F661}"/>
                    </a:ext>
                  </a:extLst>
                </p:cNvPr>
                <p:cNvPicPr/>
                <p:nvPr/>
              </p:nvPicPr>
              <p:blipFill>
                <a:blip r:embed="rId185"/>
                <a:stretch>
                  <a:fillRect/>
                </a:stretch>
              </p:blipFill>
              <p:spPr>
                <a:xfrm>
                  <a:off x="5559534" y="5252516"/>
                  <a:ext cx="1918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6" name="Ink 115">
                  <a:extLst>
                    <a:ext uri="{FF2B5EF4-FFF2-40B4-BE49-F238E27FC236}">
                      <a16:creationId xmlns:a16="http://schemas.microsoft.com/office/drawing/2014/main" id="{B91A0967-65CA-7E49-DC6E-6B9E71EA5985}"/>
                    </a:ext>
                  </a:extLst>
                </p14:cNvPr>
                <p14:cNvContentPartPr/>
                <p14:nvPr/>
              </p14:nvContentPartPr>
              <p14:xfrm>
                <a:off x="5737374" y="5279876"/>
                <a:ext cx="4858920" cy="834840"/>
              </p14:xfrm>
            </p:contentPart>
          </mc:Choice>
          <mc:Fallback xmlns="">
            <p:pic>
              <p:nvPicPr>
                <p:cNvPr id="116" name="Ink 115">
                  <a:extLst>
                    <a:ext uri="{FF2B5EF4-FFF2-40B4-BE49-F238E27FC236}">
                      <a16:creationId xmlns:a16="http://schemas.microsoft.com/office/drawing/2014/main" id="{B91A0967-65CA-7E49-DC6E-6B9E71EA5985}"/>
                    </a:ext>
                  </a:extLst>
                </p:cNvPr>
                <p:cNvPicPr/>
                <p:nvPr/>
              </p:nvPicPr>
              <p:blipFill>
                <a:blip r:embed="rId187"/>
                <a:stretch>
                  <a:fillRect/>
                </a:stretch>
              </p:blipFill>
              <p:spPr>
                <a:xfrm>
                  <a:off x="5728374" y="5271236"/>
                  <a:ext cx="4876560" cy="8524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7" name="Ink 116">
                  <a:extLst>
                    <a:ext uri="{FF2B5EF4-FFF2-40B4-BE49-F238E27FC236}">
                      <a16:creationId xmlns:a16="http://schemas.microsoft.com/office/drawing/2014/main" id="{50677584-E454-0730-89E8-C2B3B84E0626}"/>
                    </a:ext>
                  </a:extLst>
                </p14:cNvPr>
                <p14:cNvContentPartPr/>
                <p14:nvPr/>
              </p14:nvContentPartPr>
              <p14:xfrm>
                <a:off x="5674014" y="5453756"/>
                <a:ext cx="186480" cy="205200"/>
              </p14:xfrm>
            </p:contentPart>
          </mc:Choice>
          <mc:Fallback xmlns="">
            <p:pic>
              <p:nvPicPr>
                <p:cNvPr id="117" name="Ink 116">
                  <a:extLst>
                    <a:ext uri="{FF2B5EF4-FFF2-40B4-BE49-F238E27FC236}">
                      <a16:creationId xmlns:a16="http://schemas.microsoft.com/office/drawing/2014/main" id="{50677584-E454-0730-89E8-C2B3B84E0626}"/>
                    </a:ext>
                  </a:extLst>
                </p:cNvPr>
                <p:cNvPicPr/>
                <p:nvPr/>
              </p:nvPicPr>
              <p:blipFill>
                <a:blip r:embed="rId189"/>
                <a:stretch>
                  <a:fillRect/>
                </a:stretch>
              </p:blipFill>
              <p:spPr>
                <a:xfrm>
                  <a:off x="5665014" y="5444756"/>
                  <a:ext cx="2041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9" name="Ink 118">
                  <a:extLst>
                    <a:ext uri="{FF2B5EF4-FFF2-40B4-BE49-F238E27FC236}">
                      <a16:creationId xmlns:a16="http://schemas.microsoft.com/office/drawing/2014/main" id="{1AF606DD-DE1F-A931-CC34-9AC545D69B2B}"/>
                    </a:ext>
                  </a:extLst>
                </p14:cNvPr>
                <p14:cNvContentPartPr/>
                <p14:nvPr/>
              </p14:nvContentPartPr>
              <p14:xfrm>
                <a:off x="3559014" y="5395436"/>
                <a:ext cx="28440" cy="167760"/>
              </p14:xfrm>
            </p:contentPart>
          </mc:Choice>
          <mc:Fallback xmlns="">
            <p:pic>
              <p:nvPicPr>
                <p:cNvPr id="119" name="Ink 118">
                  <a:extLst>
                    <a:ext uri="{FF2B5EF4-FFF2-40B4-BE49-F238E27FC236}">
                      <a16:creationId xmlns:a16="http://schemas.microsoft.com/office/drawing/2014/main" id="{1AF606DD-DE1F-A931-CC34-9AC545D69B2B}"/>
                    </a:ext>
                  </a:extLst>
                </p:cNvPr>
                <p:cNvPicPr/>
                <p:nvPr/>
              </p:nvPicPr>
              <p:blipFill>
                <a:blip r:embed="rId191"/>
                <a:stretch>
                  <a:fillRect/>
                </a:stretch>
              </p:blipFill>
              <p:spPr>
                <a:xfrm>
                  <a:off x="3550374" y="5386796"/>
                  <a:ext cx="460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0" name="Ink 119">
                  <a:extLst>
                    <a:ext uri="{FF2B5EF4-FFF2-40B4-BE49-F238E27FC236}">
                      <a16:creationId xmlns:a16="http://schemas.microsoft.com/office/drawing/2014/main" id="{FEC66B77-D623-1F97-FB0C-BAD19A78BFCF}"/>
                    </a:ext>
                  </a:extLst>
                </p14:cNvPr>
                <p14:cNvContentPartPr/>
                <p14:nvPr/>
              </p14:nvContentPartPr>
              <p14:xfrm>
                <a:off x="3593574" y="5238116"/>
                <a:ext cx="15120" cy="12240"/>
              </p14:xfrm>
            </p:contentPart>
          </mc:Choice>
          <mc:Fallback xmlns="">
            <p:pic>
              <p:nvPicPr>
                <p:cNvPr id="120" name="Ink 119">
                  <a:extLst>
                    <a:ext uri="{FF2B5EF4-FFF2-40B4-BE49-F238E27FC236}">
                      <a16:creationId xmlns:a16="http://schemas.microsoft.com/office/drawing/2014/main" id="{FEC66B77-D623-1F97-FB0C-BAD19A78BFCF}"/>
                    </a:ext>
                  </a:extLst>
                </p:cNvPr>
                <p:cNvPicPr/>
                <p:nvPr/>
              </p:nvPicPr>
              <p:blipFill>
                <a:blip r:embed="rId193"/>
                <a:stretch>
                  <a:fillRect/>
                </a:stretch>
              </p:blipFill>
              <p:spPr>
                <a:xfrm>
                  <a:off x="3584574" y="5229476"/>
                  <a:ext cx="327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1" name="Ink 120">
                  <a:extLst>
                    <a:ext uri="{FF2B5EF4-FFF2-40B4-BE49-F238E27FC236}">
                      <a16:creationId xmlns:a16="http://schemas.microsoft.com/office/drawing/2014/main" id="{ABA11E97-C756-0A64-6B1A-C2A75BEDEB3A}"/>
                    </a:ext>
                  </a:extLst>
                </p14:cNvPr>
                <p14:cNvContentPartPr/>
                <p14:nvPr/>
              </p14:nvContentPartPr>
              <p14:xfrm>
                <a:off x="3690414" y="5208236"/>
                <a:ext cx="176040" cy="315360"/>
              </p14:xfrm>
            </p:contentPart>
          </mc:Choice>
          <mc:Fallback xmlns="">
            <p:pic>
              <p:nvPicPr>
                <p:cNvPr id="121" name="Ink 120">
                  <a:extLst>
                    <a:ext uri="{FF2B5EF4-FFF2-40B4-BE49-F238E27FC236}">
                      <a16:creationId xmlns:a16="http://schemas.microsoft.com/office/drawing/2014/main" id="{ABA11E97-C756-0A64-6B1A-C2A75BEDEB3A}"/>
                    </a:ext>
                  </a:extLst>
                </p:cNvPr>
                <p:cNvPicPr/>
                <p:nvPr/>
              </p:nvPicPr>
              <p:blipFill>
                <a:blip r:embed="rId195"/>
                <a:stretch>
                  <a:fillRect/>
                </a:stretch>
              </p:blipFill>
              <p:spPr>
                <a:xfrm>
                  <a:off x="3681414" y="5199236"/>
                  <a:ext cx="19368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2" name="Ink 121">
                  <a:extLst>
                    <a:ext uri="{FF2B5EF4-FFF2-40B4-BE49-F238E27FC236}">
                      <a16:creationId xmlns:a16="http://schemas.microsoft.com/office/drawing/2014/main" id="{BC6C4962-9EE4-ABAE-31B1-1C7DCCF5F50F}"/>
                    </a:ext>
                  </a:extLst>
                </p14:cNvPr>
                <p14:cNvContentPartPr/>
                <p14:nvPr/>
              </p14:nvContentPartPr>
              <p14:xfrm>
                <a:off x="3909294" y="5325596"/>
                <a:ext cx="34920" cy="160200"/>
              </p14:xfrm>
            </p:contentPart>
          </mc:Choice>
          <mc:Fallback xmlns="">
            <p:pic>
              <p:nvPicPr>
                <p:cNvPr id="122" name="Ink 121">
                  <a:extLst>
                    <a:ext uri="{FF2B5EF4-FFF2-40B4-BE49-F238E27FC236}">
                      <a16:creationId xmlns:a16="http://schemas.microsoft.com/office/drawing/2014/main" id="{BC6C4962-9EE4-ABAE-31B1-1C7DCCF5F50F}"/>
                    </a:ext>
                  </a:extLst>
                </p:cNvPr>
                <p:cNvPicPr/>
                <p:nvPr/>
              </p:nvPicPr>
              <p:blipFill>
                <a:blip r:embed="rId197"/>
                <a:stretch>
                  <a:fillRect/>
                </a:stretch>
              </p:blipFill>
              <p:spPr>
                <a:xfrm>
                  <a:off x="3900294" y="5316596"/>
                  <a:ext cx="525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3" name="Ink 122">
                  <a:extLst>
                    <a:ext uri="{FF2B5EF4-FFF2-40B4-BE49-F238E27FC236}">
                      <a16:creationId xmlns:a16="http://schemas.microsoft.com/office/drawing/2014/main" id="{C9B9FCA1-C1F8-56CE-8C13-471B39BAAA87}"/>
                    </a:ext>
                  </a:extLst>
                </p14:cNvPr>
                <p14:cNvContentPartPr/>
                <p14:nvPr/>
              </p14:nvContentPartPr>
              <p14:xfrm>
                <a:off x="4030614" y="5299676"/>
                <a:ext cx="462600" cy="159120"/>
              </p14:xfrm>
            </p:contentPart>
          </mc:Choice>
          <mc:Fallback xmlns="">
            <p:pic>
              <p:nvPicPr>
                <p:cNvPr id="123" name="Ink 122">
                  <a:extLst>
                    <a:ext uri="{FF2B5EF4-FFF2-40B4-BE49-F238E27FC236}">
                      <a16:creationId xmlns:a16="http://schemas.microsoft.com/office/drawing/2014/main" id="{C9B9FCA1-C1F8-56CE-8C13-471B39BAAA87}"/>
                    </a:ext>
                  </a:extLst>
                </p:cNvPr>
                <p:cNvPicPr/>
                <p:nvPr/>
              </p:nvPicPr>
              <p:blipFill>
                <a:blip r:embed="rId199"/>
                <a:stretch>
                  <a:fillRect/>
                </a:stretch>
              </p:blipFill>
              <p:spPr>
                <a:xfrm>
                  <a:off x="4021614" y="5290676"/>
                  <a:ext cx="4802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4" name="Ink 123">
                  <a:extLst>
                    <a:ext uri="{FF2B5EF4-FFF2-40B4-BE49-F238E27FC236}">
                      <a16:creationId xmlns:a16="http://schemas.microsoft.com/office/drawing/2014/main" id="{BD1ECFDE-A2A6-B48D-C111-40D2A3C41ED2}"/>
                    </a:ext>
                  </a:extLst>
                </p14:cNvPr>
                <p14:cNvContentPartPr/>
                <p14:nvPr/>
              </p14:nvContentPartPr>
              <p14:xfrm>
                <a:off x="3775734" y="5635196"/>
                <a:ext cx="228240" cy="244800"/>
              </p14:xfrm>
            </p:contentPart>
          </mc:Choice>
          <mc:Fallback xmlns="">
            <p:pic>
              <p:nvPicPr>
                <p:cNvPr id="124" name="Ink 123">
                  <a:extLst>
                    <a:ext uri="{FF2B5EF4-FFF2-40B4-BE49-F238E27FC236}">
                      <a16:creationId xmlns:a16="http://schemas.microsoft.com/office/drawing/2014/main" id="{BD1ECFDE-A2A6-B48D-C111-40D2A3C41ED2}"/>
                    </a:ext>
                  </a:extLst>
                </p:cNvPr>
                <p:cNvPicPr/>
                <p:nvPr/>
              </p:nvPicPr>
              <p:blipFill>
                <a:blip r:embed="rId201"/>
                <a:stretch>
                  <a:fillRect/>
                </a:stretch>
              </p:blipFill>
              <p:spPr>
                <a:xfrm>
                  <a:off x="3767094" y="5626556"/>
                  <a:ext cx="245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6" name="Ink 125">
                  <a:extLst>
                    <a:ext uri="{FF2B5EF4-FFF2-40B4-BE49-F238E27FC236}">
                      <a16:creationId xmlns:a16="http://schemas.microsoft.com/office/drawing/2014/main" id="{C06B7B55-B526-D3C0-B536-660B358DB1C3}"/>
                    </a:ext>
                  </a:extLst>
                </p14:cNvPr>
                <p14:cNvContentPartPr/>
                <p14:nvPr/>
              </p14:nvContentPartPr>
              <p14:xfrm>
                <a:off x="3805254" y="5650676"/>
                <a:ext cx="71640" cy="81720"/>
              </p14:xfrm>
            </p:contentPart>
          </mc:Choice>
          <mc:Fallback xmlns="">
            <p:pic>
              <p:nvPicPr>
                <p:cNvPr id="126" name="Ink 125">
                  <a:extLst>
                    <a:ext uri="{FF2B5EF4-FFF2-40B4-BE49-F238E27FC236}">
                      <a16:creationId xmlns:a16="http://schemas.microsoft.com/office/drawing/2014/main" id="{C06B7B55-B526-D3C0-B536-660B358DB1C3}"/>
                    </a:ext>
                  </a:extLst>
                </p:cNvPr>
                <p:cNvPicPr/>
                <p:nvPr/>
              </p:nvPicPr>
              <p:blipFill>
                <a:blip r:embed="rId203"/>
                <a:stretch>
                  <a:fillRect/>
                </a:stretch>
              </p:blipFill>
              <p:spPr>
                <a:xfrm>
                  <a:off x="3796254" y="5641676"/>
                  <a:ext cx="892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7" name="Ink 126">
                  <a:extLst>
                    <a:ext uri="{FF2B5EF4-FFF2-40B4-BE49-F238E27FC236}">
                      <a16:creationId xmlns:a16="http://schemas.microsoft.com/office/drawing/2014/main" id="{47B174AC-F52E-C7F7-0B32-552468547F2D}"/>
                    </a:ext>
                  </a:extLst>
                </p14:cNvPr>
                <p14:cNvContentPartPr/>
                <p14:nvPr/>
              </p14:nvContentPartPr>
              <p14:xfrm>
                <a:off x="4039974" y="5732036"/>
                <a:ext cx="237240" cy="11880"/>
              </p14:xfrm>
            </p:contentPart>
          </mc:Choice>
          <mc:Fallback xmlns="">
            <p:pic>
              <p:nvPicPr>
                <p:cNvPr id="127" name="Ink 126">
                  <a:extLst>
                    <a:ext uri="{FF2B5EF4-FFF2-40B4-BE49-F238E27FC236}">
                      <a16:creationId xmlns:a16="http://schemas.microsoft.com/office/drawing/2014/main" id="{47B174AC-F52E-C7F7-0B32-552468547F2D}"/>
                    </a:ext>
                  </a:extLst>
                </p:cNvPr>
                <p:cNvPicPr/>
                <p:nvPr/>
              </p:nvPicPr>
              <p:blipFill>
                <a:blip r:embed="rId205"/>
                <a:stretch>
                  <a:fillRect/>
                </a:stretch>
              </p:blipFill>
              <p:spPr>
                <a:xfrm>
                  <a:off x="4031334" y="5723036"/>
                  <a:ext cx="2548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8" name="Ink 127">
                  <a:extLst>
                    <a:ext uri="{FF2B5EF4-FFF2-40B4-BE49-F238E27FC236}">
                      <a16:creationId xmlns:a16="http://schemas.microsoft.com/office/drawing/2014/main" id="{8196E6DD-7904-AFD2-69C7-5A17983A40B1}"/>
                    </a:ext>
                  </a:extLst>
                </p14:cNvPr>
                <p14:cNvContentPartPr/>
                <p14:nvPr/>
              </p14:nvContentPartPr>
              <p14:xfrm>
                <a:off x="4297734" y="5552756"/>
                <a:ext cx="472680" cy="378360"/>
              </p14:xfrm>
            </p:contentPart>
          </mc:Choice>
          <mc:Fallback xmlns="">
            <p:pic>
              <p:nvPicPr>
                <p:cNvPr id="128" name="Ink 127">
                  <a:extLst>
                    <a:ext uri="{FF2B5EF4-FFF2-40B4-BE49-F238E27FC236}">
                      <a16:creationId xmlns:a16="http://schemas.microsoft.com/office/drawing/2014/main" id="{8196E6DD-7904-AFD2-69C7-5A17983A40B1}"/>
                    </a:ext>
                  </a:extLst>
                </p:cNvPr>
                <p:cNvPicPr/>
                <p:nvPr/>
              </p:nvPicPr>
              <p:blipFill>
                <a:blip r:embed="rId207"/>
                <a:stretch>
                  <a:fillRect/>
                </a:stretch>
              </p:blipFill>
              <p:spPr>
                <a:xfrm>
                  <a:off x="4288734" y="5543756"/>
                  <a:ext cx="49032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9" name="Ink 128">
                  <a:extLst>
                    <a:ext uri="{FF2B5EF4-FFF2-40B4-BE49-F238E27FC236}">
                      <a16:creationId xmlns:a16="http://schemas.microsoft.com/office/drawing/2014/main" id="{AB5998CE-6FFA-00A4-4767-C47BF3837A77}"/>
                    </a:ext>
                  </a:extLst>
                </p14:cNvPr>
                <p14:cNvContentPartPr/>
                <p14:nvPr/>
              </p14:nvContentPartPr>
              <p14:xfrm>
                <a:off x="4369734" y="5644916"/>
                <a:ext cx="121320" cy="177120"/>
              </p14:xfrm>
            </p:contentPart>
          </mc:Choice>
          <mc:Fallback xmlns="">
            <p:pic>
              <p:nvPicPr>
                <p:cNvPr id="129" name="Ink 128">
                  <a:extLst>
                    <a:ext uri="{FF2B5EF4-FFF2-40B4-BE49-F238E27FC236}">
                      <a16:creationId xmlns:a16="http://schemas.microsoft.com/office/drawing/2014/main" id="{AB5998CE-6FFA-00A4-4767-C47BF3837A77}"/>
                    </a:ext>
                  </a:extLst>
                </p:cNvPr>
                <p:cNvPicPr/>
                <p:nvPr/>
              </p:nvPicPr>
              <p:blipFill>
                <a:blip r:embed="rId209"/>
                <a:stretch>
                  <a:fillRect/>
                </a:stretch>
              </p:blipFill>
              <p:spPr>
                <a:xfrm>
                  <a:off x="4360734" y="5635916"/>
                  <a:ext cx="1389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0" name="Ink 129">
                  <a:extLst>
                    <a:ext uri="{FF2B5EF4-FFF2-40B4-BE49-F238E27FC236}">
                      <a16:creationId xmlns:a16="http://schemas.microsoft.com/office/drawing/2014/main" id="{46FBAEF1-8509-9B05-F451-83D544C968E1}"/>
                    </a:ext>
                  </a:extLst>
                </p14:cNvPr>
                <p14:cNvContentPartPr/>
                <p14:nvPr/>
              </p14:nvContentPartPr>
              <p14:xfrm>
                <a:off x="4473774" y="5588036"/>
                <a:ext cx="133920" cy="250560"/>
              </p14:xfrm>
            </p:contentPart>
          </mc:Choice>
          <mc:Fallback xmlns="">
            <p:pic>
              <p:nvPicPr>
                <p:cNvPr id="130" name="Ink 129">
                  <a:extLst>
                    <a:ext uri="{FF2B5EF4-FFF2-40B4-BE49-F238E27FC236}">
                      <a16:creationId xmlns:a16="http://schemas.microsoft.com/office/drawing/2014/main" id="{46FBAEF1-8509-9B05-F451-83D544C968E1}"/>
                    </a:ext>
                  </a:extLst>
                </p:cNvPr>
                <p:cNvPicPr/>
                <p:nvPr/>
              </p:nvPicPr>
              <p:blipFill>
                <a:blip r:embed="rId211"/>
                <a:stretch>
                  <a:fillRect/>
                </a:stretch>
              </p:blipFill>
              <p:spPr>
                <a:xfrm>
                  <a:off x="4464774" y="5579396"/>
                  <a:ext cx="1515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1" name="Ink 130">
                  <a:extLst>
                    <a:ext uri="{FF2B5EF4-FFF2-40B4-BE49-F238E27FC236}">
                      <a16:creationId xmlns:a16="http://schemas.microsoft.com/office/drawing/2014/main" id="{3B4F59A8-D25F-5CBC-53BE-384C0C246032}"/>
                    </a:ext>
                  </a:extLst>
                </p14:cNvPr>
                <p14:cNvContentPartPr/>
                <p14:nvPr/>
              </p14:nvContentPartPr>
              <p14:xfrm>
                <a:off x="4508334" y="5720876"/>
                <a:ext cx="112320" cy="70920"/>
              </p14:xfrm>
            </p:contentPart>
          </mc:Choice>
          <mc:Fallback xmlns="">
            <p:pic>
              <p:nvPicPr>
                <p:cNvPr id="131" name="Ink 130">
                  <a:extLst>
                    <a:ext uri="{FF2B5EF4-FFF2-40B4-BE49-F238E27FC236}">
                      <a16:creationId xmlns:a16="http://schemas.microsoft.com/office/drawing/2014/main" id="{3B4F59A8-D25F-5CBC-53BE-384C0C246032}"/>
                    </a:ext>
                  </a:extLst>
                </p:cNvPr>
                <p:cNvPicPr/>
                <p:nvPr/>
              </p:nvPicPr>
              <p:blipFill>
                <a:blip r:embed="rId213"/>
                <a:stretch>
                  <a:fillRect/>
                </a:stretch>
              </p:blipFill>
              <p:spPr>
                <a:xfrm>
                  <a:off x="4499694" y="5711876"/>
                  <a:ext cx="1299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2" name="Ink 131">
                  <a:extLst>
                    <a:ext uri="{FF2B5EF4-FFF2-40B4-BE49-F238E27FC236}">
                      <a16:creationId xmlns:a16="http://schemas.microsoft.com/office/drawing/2014/main" id="{B1A5CE1E-C95D-3D05-EB9F-0DB1506F81C1}"/>
                    </a:ext>
                  </a:extLst>
                </p14:cNvPr>
                <p14:cNvContentPartPr/>
                <p14:nvPr/>
              </p14:nvContentPartPr>
              <p14:xfrm>
                <a:off x="4770054" y="5683076"/>
                <a:ext cx="126000" cy="10440"/>
              </p14:xfrm>
            </p:contentPart>
          </mc:Choice>
          <mc:Fallback xmlns="">
            <p:pic>
              <p:nvPicPr>
                <p:cNvPr id="132" name="Ink 131">
                  <a:extLst>
                    <a:ext uri="{FF2B5EF4-FFF2-40B4-BE49-F238E27FC236}">
                      <a16:creationId xmlns:a16="http://schemas.microsoft.com/office/drawing/2014/main" id="{B1A5CE1E-C95D-3D05-EB9F-0DB1506F81C1}"/>
                    </a:ext>
                  </a:extLst>
                </p:cNvPr>
                <p:cNvPicPr/>
                <p:nvPr/>
              </p:nvPicPr>
              <p:blipFill>
                <a:blip r:embed="rId215"/>
                <a:stretch>
                  <a:fillRect/>
                </a:stretch>
              </p:blipFill>
              <p:spPr>
                <a:xfrm>
                  <a:off x="4761414" y="5674076"/>
                  <a:ext cx="1436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3" name="Ink 132">
                  <a:extLst>
                    <a:ext uri="{FF2B5EF4-FFF2-40B4-BE49-F238E27FC236}">
                      <a16:creationId xmlns:a16="http://schemas.microsoft.com/office/drawing/2014/main" id="{FA3C6AFD-C414-6B2E-F213-85FB5B286642}"/>
                    </a:ext>
                  </a:extLst>
                </p14:cNvPr>
                <p14:cNvContentPartPr/>
                <p14:nvPr/>
              </p14:nvContentPartPr>
              <p14:xfrm>
                <a:off x="4973094" y="5513876"/>
                <a:ext cx="510480" cy="466560"/>
              </p14:xfrm>
            </p:contentPart>
          </mc:Choice>
          <mc:Fallback xmlns="">
            <p:pic>
              <p:nvPicPr>
                <p:cNvPr id="133" name="Ink 132">
                  <a:extLst>
                    <a:ext uri="{FF2B5EF4-FFF2-40B4-BE49-F238E27FC236}">
                      <a16:creationId xmlns:a16="http://schemas.microsoft.com/office/drawing/2014/main" id="{FA3C6AFD-C414-6B2E-F213-85FB5B286642}"/>
                    </a:ext>
                  </a:extLst>
                </p:cNvPr>
                <p:cNvPicPr/>
                <p:nvPr/>
              </p:nvPicPr>
              <p:blipFill>
                <a:blip r:embed="rId217"/>
                <a:stretch>
                  <a:fillRect/>
                </a:stretch>
              </p:blipFill>
              <p:spPr>
                <a:xfrm>
                  <a:off x="4964094" y="5504876"/>
                  <a:ext cx="5281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4" name="Ink 133">
                  <a:extLst>
                    <a:ext uri="{FF2B5EF4-FFF2-40B4-BE49-F238E27FC236}">
                      <a16:creationId xmlns:a16="http://schemas.microsoft.com/office/drawing/2014/main" id="{7CA266E2-8079-F260-EB0C-3DF2624E8CA8}"/>
                    </a:ext>
                  </a:extLst>
                </p14:cNvPr>
                <p14:cNvContentPartPr/>
                <p14:nvPr/>
              </p14:nvContentPartPr>
              <p14:xfrm>
                <a:off x="5083254" y="5680196"/>
                <a:ext cx="322200" cy="106560"/>
              </p14:xfrm>
            </p:contentPart>
          </mc:Choice>
          <mc:Fallback xmlns="">
            <p:pic>
              <p:nvPicPr>
                <p:cNvPr id="134" name="Ink 133">
                  <a:extLst>
                    <a:ext uri="{FF2B5EF4-FFF2-40B4-BE49-F238E27FC236}">
                      <a16:creationId xmlns:a16="http://schemas.microsoft.com/office/drawing/2014/main" id="{7CA266E2-8079-F260-EB0C-3DF2624E8CA8}"/>
                    </a:ext>
                  </a:extLst>
                </p:cNvPr>
                <p:cNvPicPr/>
                <p:nvPr/>
              </p:nvPicPr>
              <p:blipFill>
                <a:blip r:embed="rId219"/>
                <a:stretch>
                  <a:fillRect/>
                </a:stretch>
              </p:blipFill>
              <p:spPr>
                <a:xfrm>
                  <a:off x="5074254" y="5671196"/>
                  <a:ext cx="3398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6" name="Ink 135">
                  <a:extLst>
                    <a:ext uri="{FF2B5EF4-FFF2-40B4-BE49-F238E27FC236}">
                      <a16:creationId xmlns:a16="http://schemas.microsoft.com/office/drawing/2014/main" id="{F8BEAA16-7E47-488E-1ADD-9DA5CD431392}"/>
                    </a:ext>
                  </a:extLst>
                </p14:cNvPr>
                <p14:cNvContentPartPr/>
                <p14:nvPr/>
              </p14:nvContentPartPr>
              <p14:xfrm>
                <a:off x="5230494" y="6004916"/>
                <a:ext cx="20880" cy="161280"/>
              </p14:xfrm>
            </p:contentPart>
          </mc:Choice>
          <mc:Fallback xmlns="">
            <p:pic>
              <p:nvPicPr>
                <p:cNvPr id="136" name="Ink 135">
                  <a:extLst>
                    <a:ext uri="{FF2B5EF4-FFF2-40B4-BE49-F238E27FC236}">
                      <a16:creationId xmlns:a16="http://schemas.microsoft.com/office/drawing/2014/main" id="{F8BEAA16-7E47-488E-1ADD-9DA5CD431392}"/>
                    </a:ext>
                  </a:extLst>
                </p:cNvPr>
                <p:cNvPicPr/>
                <p:nvPr/>
              </p:nvPicPr>
              <p:blipFill>
                <a:blip r:embed="rId221"/>
                <a:stretch>
                  <a:fillRect/>
                </a:stretch>
              </p:blipFill>
              <p:spPr>
                <a:xfrm>
                  <a:off x="5221494" y="5996276"/>
                  <a:ext cx="385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8" name="Ink 137">
                  <a:extLst>
                    <a:ext uri="{FF2B5EF4-FFF2-40B4-BE49-F238E27FC236}">
                      <a16:creationId xmlns:a16="http://schemas.microsoft.com/office/drawing/2014/main" id="{B6359253-F58F-050E-F352-4069F7049C82}"/>
                    </a:ext>
                  </a:extLst>
                </p14:cNvPr>
                <p14:cNvContentPartPr/>
                <p14:nvPr/>
              </p14:nvContentPartPr>
              <p14:xfrm>
                <a:off x="4950054" y="6141716"/>
                <a:ext cx="667080" cy="497880"/>
              </p14:xfrm>
            </p:contentPart>
          </mc:Choice>
          <mc:Fallback xmlns="">
            <p:pic>
              <p:nvPicPr>
                <p:cNvPr id="138" name="Ink 137">
                  <a:extLst>
                    <a:ext uri="{FF2B5EF4-FFF2-40B4-BE49-F238E27FC236}">
                      <a16:creationId xmlns:a16="http://schemas.microsoft.com/office/drawing/2014/main" id="{B6359253-F58F-050E-F352-4069F7049C82}"/>
                    </a:ext>
                  </a:extLst>
                </p:cNvPr>
                <p:cNvPicPr/>
                <p:nvPr/>
              </p:nvPicPr>
              <p:blipFill>
                <a:blip r:embed="rId223"/>
                <a:stretch>
                  <a:fillRect/>
                </a:stretch>
              </p:blipFill>
              <p:spPr>
                <a:xfrm>
                  <a:off x="4941054" y="6132716"/>
                  <a:ext cx="68472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9" name="Ink 138">
                  <a:extLst>
                    <a:ext uri="{FF2B5EF4-FFF2-40B4-BE49-F238E27FC236}">
                      <a16:creationId xmlns:a16="http://schemas.microsoft.com/office/drawing/2014/main" id="{9C8AB3DC-4EDD-9AAC-42B2-E1311D231778}"/>
                    </a:ext>
                  </a:extLst>
                </p14:cNvPr>
                <p14:cNvContentPartPr/>
                <p14:nvPr/>
              </p14:nvContentPartPr>
              <p14:xfrm>
                <a:off x="5063814" y="6318116"/>
                <a:ext cx="366840" cy="253800"/>
              </p14:xfrm>
            </p:contentPart>
          </mc:Choice>
          <mc:Fallback xmlns="">
            <p:pic>
              <p:nvPicPr>
                <p:cNvPr id="139" name="Ink 138">
                  <a:extLst>
                    <a:ext uri="{FF2B5EF4-FFF2-40B4-BE49-F238E27FC236}">
                      <a16:creationId xmlns:a16="http://schemas.microsoft.com/office/drawing/2014/main" id="{9C8AB3DC-4EDD-9AAC-42B2-E1311D231778}"/>
                    </a:ext>
                  </a:extLst>
                </p:cNvPr>
                <p:cNvPicPr/>
                <p:nvPr/>
              </p:nvPicPr>
              <p:blipFill>
                <a:blip r:embed="rId225"/>
                <a:stretch>
                  <a:fillRect/>
                </a:stretch>
              </p:blipFill>
              <p:spPr>
                <a:xfrm>
                  <a:off x="5054814" y="6309116"/>
                  <a:ext cx="3844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0" name="Ink 139">
                  <a:extLst>
                    <a:ext uri="{FF2B5EF4-FFF2-40B4-BE49-F238E27FC236}">
                      <a16:creationId xmlns:a16="http://schemas.microsoft.com/office/drawing/2014/main" id="{A950899F-091A-251B-84A2-5BE196FE9C09}"/>
                    </a:ext>
                  </a:extLst>
                </p14:cNvPr>
                <p14:cNvContentPartPr/>
                <p14:nvPr/>
              </p14:nvContentPartPr>
              <p14:xfrm>
                <a:off x="5330214" y="6227036"/>
                <a:ext cx="172080" cy="120240"/>
              </p14:xfrm>
            </p:contentPart>
          </mc:Choice>
          <mc:Fallback xmlns="">
            <p:pic>
              <p:nvPicPr>
                <p:cNvPr id="140" name="Ink 139">
                  <a:extLst>
                    <a:ext uri="{FF2B5EF4-FFF2-40B4-BE49-F238E27FC236}">
                      <a16:creationId xmlns:a16="http://schemas.microsoft.com/office/drawing/2014/main" id="{A950899F-091A-251B-84A2-5BE196FE9C09}"/>
                    </a:ext>
                  </a:extLst>
                </p:cNvPr>
                <p:cNvPicPr/>
                <p:nvPr/>
              </p:nvPicPr>
              <p:blipFill>
                <a:blip r:embed="rId227"/>
                <a:stretch>
                  <a:fillRect/>
                </a:stretch>
              </p:blipFill>
              <p:spPr>
                <a:xfrm>
                  <a:off x="5321214" y="6218396"/>
                  <a:ext cx="1897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2" name="Ink 141">
                  <a:extLst>
                    <a:ext uri="{FF2B5EF4-FFF2-40B4-BE49-F238E27FC236}">
                      <a16:creationId xmlns:a16="http://schemas.microsoft.com/office/drawing/2014/main" id="{81CFFE65-8DC4-A141-4E26-B4DC24514A24}"/>
                    </a:ext>
                  </a:extLst>
                </p14:cNvPr>
                <p14:cNvContentPartPr/>
                <p14:nvPr/>
              </p14:nvContentPartPr>
              <p14:xfrm>
                <a:off x="5683014" y="6352316"/>
                <a:ext cx="523440" cy="19080"/>
              </p14:xfrm>
            </p:contentPart>
          </mc:Choice>
          <mc:Fallback xmlns="">
            <p:pic>
              <p:nvPicPr>
                <p:cNvPr id="142" name="Ink 141">
                  <a:extLst>
                    <a:ext uri="{FF2B5EF4-FFF2-40B4-BE49-F238E27FC236}">
                      <a16:creationId xmlns:a16="http://schemas.microsoft.com/office/drawing/2014/main" id="{81CFFE65-8DC4-A141-4E26-B4DC24514A24}"/>
                    </a:ext>
                  </a:extLst>
                </p:cNvPr>
                <p:cNvPicPr/>
                <p:nvPr/>
              </p:nvPicPr>
              <p:blipFill>
                <a:blip r:embed="rId229"/>
                <a:stretch>
                  <a:fillRect/>
                </a:stretch>
              </p:blipFill>
              <p:spPr>
                <a:xfrm>
                  <a:off x="5674014" y="6343676"/>
                  <a:ext cx="54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3" name="Ink 142">
                  <a:extLst>
                    <a:ext uri="{FF2B5EF4-FFF2-40B4-BE49-F238E27FC236}">
                      <a16:creationId xmlns:a16="http://schemas.microsoft.com/office/drawing/2014/main" id="{E411766B-8724-AAFC-1483-5566403CD840}"/>
                    </a:ext>
                  </a:extLst>
                </p14:cNvPr>
                <p14:cNvContentPartPr/>
                <p14:nvPr/>
              </p14:nvContentPartPr>
              <p14:xfrm>
                <a:off x="6130134" y="6179516"/>
                <a:ext cx="578520" cy="497520"/>
              </p14:xfrm>
            </p:contentPart>
          </mc:Choice>
          <mc:Fallback xmlns="">
            <p:pic>
              <p:nvPicPr>
                <p:cNvPr id="143" name="Ink 142">
                  <a:extLst>
                    <a:ext uri="{FF2B5EF4-FFF2-40B4-BE49-F238E27FC236}">
                      <a16:creationId xmlns:a16="http://schemas.microsoft.com/office/drawing/2014/main" id="{E411766B-8724-AAFC-1483-5566403CD840}"/>
                    </a:ext>
                  </a:extLst>
                </p:cNvPr>
                <p:cNvPicPr/>
                <p:nvPr/>
              </p:nvPicPr>
              <p:blipFill>
                <a:blip r:embed="rId231"/>
                <a:stretch>
                  <a:fillRect/>
                </a:stretch>
              </p:blipFill>
              <p:spPr>
                <a:xfrm>
                  <a:off x="6121494" y="6170876"/>
                  <a:ext cx="596160"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4" name="Ink 143">
                  <a:extLst>
                    <a:ext uri="{FF2B5EF4-FFF2-40B4-BE49-F238E27FC236}">
                      <a16:creationId xmlns:a16="http://schemas.microsoft.com/office/drawing/2014/main" id="{FAB89B1C-8C4F-6BCD-7ADB-CDFD397083F6}"/>
                    </a:ext>
                  </a:extLst>
                </p14:cNvPr>
                <p14:cNvContentPartPr/>
                <p14:nvPr/>
              </p14:nvContentPartPr>
              <p14:xfrm>
                <a:off x="6205734" y="6409196"/>
                <a:ext cx="98280" cy="99000"/>
              </p14:xfrm>
            </p:contentPart>
          </mc:Choice>
          <mc:Fallback xmlns="">
            <p:pic>
              <p:nvPicPr>
                <p:cNvPr id="144" name="Ink 143">
                  <a:extLst>
                    <a:ext uri="{FF2B5EF4-FFF2-40B4-BE49-F238E27FC236}">
                      <a16:creationId xmlns:a16="http://schemas.microsoft.com/office/drawing/2014/main" id="{FAB89B1C-8C4F-6BCD-7ADB-CDFD397083F6}"/>
                    </a:ext>
                  </a:extLst>
                </p:cNvPr>
                <p:cNvPicPr/>
                <p:nvPr/>
              </p:nvPicPr>
              <p:blipFill>
                <a:blip r:embed="rId233"/>
                <a:stretch>
                  <a:fillRect/>
                </a:stretch>
              </p:blipFill>
              <p:spPr>
                <a:xfrm>
                  <a:off x="6196734" y="6400556"/>
                  <a:ext cx="1159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5" name="Ink 144">
                  <a:extLst>
                    <a:ext uri="{FF2B5EF4-FFF2-40B4-BE49-F238E27FC236}">
                      <a16:creationId xmlns:a16="http://schemas.microsoft.com/office/drawing/2014/main" id="{3B6505FD-6426-A9E2-EFED-323100C4B9BA}"/>
                    </a:ext>
                  </a:extLst>
                </p14:cNvPr>
                <p14:cNvContentPartPr/>
                <p14:nvPr/>
              </p14:nvContentPartPr>
              <p14:xfrm>
                <a:off x="6302574" y="6304076"/>
                <a:ext cx="209520" cy="126000"/>
              </p14:xfrm>
            </p:contentPart>
          </mc:Choice>
          <mc:Fallback xmlns="">
            <p:pic>
              <p:nvPicPr>
                <p:cNvPr id="145" name="Ink 144">
                  <a:extLst>
                    <a:ext uri="{FF2B5EF4-FFF2-40B4-BE49-F238E27FC236}">
                      <a16:creationId xmlns:a16="http://schemas.microsoft.com/office/drawing/2014/main" id="{3B6505FD-6426-A9E2-EFED-323100C4B9BA}"/>
                    </a:ext>
                  </a:extLst>
                </p:cNvPr>
                <p:cNvPicPr/>
                <p:nvPr/>
              </p:nvPicPr>
              <p:blipFill>
                <a:blip r:embed="rId235"/>
                <a:stretch>
                  <a:fillRect/>
                </a:stretch>
              </p:blipFill>
              <p:spPr>
                <a:xfrm>
                  <a:off x="6293574" y="6295436"/>
                  <a:ext cx="2271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6" name="Ink 145">
                  <a:extLst>
                    <a:ext uri="{FF2B5EF4-FFF2-40B4-BE49-F238E27FC236}">
                      <a16:creationId xmlns:a16="http://schemas.microsoft.com/office/drawing/2014/main" id="{DD2509DF-C69A-C4A0-D6D1-FF5EC4F37771}"/>
                    </a:ext>
                  </a:extLst>
                </p14:cNvPr>
                <p14:cNvContentPartPr/>
                <p14:nvPr/>
              </p14:nvContentPartPr>
              <p14:xfrm>
                <a:off x="6449814" y="6283196"/>
                <a:ext cx="86760" cy="56520"/>
              </p14:xfrm>
            </p:contentPart>
          </mc:Choice>
          <mc:Fallback xmlns="">
            <p:pic>
              <p:nvPicPr>
                <p:cNvPr id="146" name="Ink 145">
                  <a:extLst>
                    <a:ext uri="{FF2B5EF4-FFF2-40B4-BE49-F238E27FC236}">
                      <a16:creationId xmlns:a16="http://schemas.microsoft.com/office/drawing/2014/main" id="{DD2509DF-C69A-C4A0-D6D1-FF5EC4F37771}"/>
                    </a:ext>
                  </a:extLst>
                </p:cNvPr>
                <p:cNvPicPr/>
                <p:nvPr/>
              </p:nvPicPr>
              <p:blipFill>
                <a:blip r:embed="rId237"/>
                <a:stretch>
                  <a:fillRect/>
                </a:stretch>
              </p:blipFill>
              <p:spPr>
                <a:xfrm>
                  <a:off x="6440814" y="6274196"/>
                  <a:ext cx="104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7" name="Ink 146">
                  <a:extLst>
                    <a:ext uri="{FF2B5EF4-FFF2-40B4-BE49-F238E27FC236}">
                      <a16:creationId xmlns:a16="http://schemas.microsoft.com/office/drawing/2014/main" id="{45957D25-7FAC-D3DF-0CE3-8C56C7A8C0D1}"/>
                    </a:ext>
                  </a:extLst>
                </p14:cNvPr>
                <p14:cNvContentPartPr/>
                <p14:nvPr/>
              </p14:nvContentPartPr>
              <p14:xfrm>
                <a:off x="6223734" y="6538076"/>
                <a:ext cx="214560" cy="80280"/>
              </p14:xfrm>
            </p:contentPart>
          </mc:Choice>
          <mc:Fallback xmlns="">
            <p:pic>
              <p:nvPicPr>
                <p:cNvPr id="147" name="Ink 146">
                  <a:extLst>
                    <a:ext uri="{FF2B5EF4-FFF2-40B4-BE49-F238E27FC236}">
                      <a16:creationId xmlns:a16="http://schemas.microsoft.com/office/drawing/2014/main" id="{45957D25-7FAC-D3DF-0CE3-8C56C7A8C0D1}"/>
                    </a:ext>
                  </a:extLst>
                </p:cNvPr>
                <p:cNvPicPr/>
                <p:nvPr/>
              </p:nvPicPr>
              <p:blipFill>
                <a:blip r:embed="rId239"/>
                <a:stretch>
                  <a:fillRect/>
                </a:stretch>
              </p:blipFill>
              <p:spPr>
                <a:xfrm>
                  <a:off x="6214734" y="6529436"/>
                  <a:ext cx="2322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8" name="Ink 147">
                  <a:extLst>
                    <a:ext uri="{FF2B5EF4-FFF2-40B4-BE49-F238E27FC236}">
                      <a16:creationId xmlns:a16="http://schemas.microsoft.com/office/drawing/2014/main" id="{E74D9857-66F1-A681-64D1-619E495F71E5}"/>
                    </a:ext>
                  </a:extLst>
                </p14:cNvPr>
                <p14:cNvContentPartPr/>
                <p14:nvPr/>
              </p14:nvContentPartPr>
              <p14:xfrm>
                <a:off x="6449814" y="6509996"/>
                <a:ext cx="100440" cy="118080"/>
              </p14:xfrm>
            </p:contentPart>
          </mc:Choice>
          <mc:Fallback xmlns="">
            <p:pic>
              <p:nvPicPr>
                <p:cNvPr id="148" name="Ink 147">
                  <a:extLst>
                    <a:ext uri="{FF2B5EF4-FFF2-40B4-BE49-F238E27FC236}">
                      <a16:creationId xmlns:a16="http://schemas.microsoft.com/office/drawing/2014/main" id="{E74D9857-66F1-A681-64D1-619E495F71E5}"/>
                    </a:ext>
                  </a:extLst>
                </p:cNvPr>
                <p:cNvPicPr/>
                <p:nvPr/>
              </p:nvPicPr>
              <p:blipFill>
                <a:blip r:embed="rId241"/>
                <a:stretch>
                  <a:fillRect/>
                </a:stretch>
              </p:blipFill>
              <p:spPr>
                <a:xfrm>
                  <a:off x="6440814" y="6500996"/>
                  <a:ext cx="118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9" name="Ink 148">
                  <a:extLst>
                    <a:ext uri="{FF2B5EF4-FFF2-40B4-BE49-F238E27FC236}">
                      <a16:creationId xmlns:a16="http://schemas.microsoft.com/office/drawing/2014/main" id="{05C9B607-E9DF-7D2E-E6C1-1EC949519DE8}"/>
                    </a:ext>
                  </a:extLst>
                </p14:cNvPr>
                <p14:cNvContentPartPr/>
                <p14:nvPr/>
              </p14:nvContentPartPr>
              <p14:xfrm>
                <a:off x="6764094" y="6423596"/>
                <a:ext cx="489240" cy="18000"/>
              </p14:xfrm>
            </p:contentPart>
          </mc:Choice>
          <mc:Fallback xmlns="">
            <p:pic>
              <p:nvPicPr>
                <p:cNvPr id="149" name="Ink 148">
                  <a:extLst>
                    <a:ext uri="{FF2B5EF4-FFF2-40B4-BE49-F238E27FC236}">
                      <a16:creationId xmlns:a16="http://schemas.microsoft.com/office/drawing/2014/main" id="{05C9B607-E9DF-7D2E-E6C1-1EC949519DE8}"/>
                    </a:ext>
                  </a:extLst>
                </p:cNvPr>
                <p:cNvPicPr/>
                <p:nvPr/>
              </p:nvPicPr>
              <p:blipFill>
                <a:blip r:embed="rId243"/>
                <a:stretch>
                  <a:fillRect/>
                </a:stretch>
              </p:blipFill>
              <p:spPr>
                <a:xfrm>
                  <a:off x="6755454" y="6414956"/>
                  <a:ext cx="5068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0" name="Ink 149">
                  <a:extLst>
                    <a:ext uri="{FF2B5EF4-FFF2-40B4-BE49-F238E27FC236}">
                      <a16:creationId xmlns:a16="http://schemas.microsoft.com/office/drawing/2014/main" id="{E19BA1FC-6D47-E9CD-D545-124ABFAF7E5F}"/>
                    </a:ext>
                  </a:extLst>
                </p14:cNvPr>
                <p14:cNvContentPartPr/>
                <p14:nvPr/>
              </p14:nvContentPartPr>
              <p14:xfrm>
                <a:off x="7075134" y="6200756"/>
                <a:ext cx="811440" cy="518400"/>
              </p14:xfrm>
            </p:contentPart>
          </mc:Choice>
          <mc:Fallback xmlns="">
            <p:pic>
              <p:nvPicPr>
                <p:cNvPr id="150" name="Ink 149">
                  <a:extLst>
                    <a:ext uri="{FF2B5EF4-FFF2-40B4-BE49-F238E27FC236}">
                      <a16:creationId xmlns:a16="http://schemas.microsoft.com/office/drawing/2014/main" id="{E19BA1FC-6D47-E9CD-D545-124ABFAF7E5F}"/>
                    </a:ext>
                  </a:extLst>
                </p:cNvPr>
                <p:cNvPicPr/>
                <p:nvPr/>
              </p:nvPicPr>
              <p:blipFill>
                <a:blip r:embed="rId245"/>
                <a:stretch>
                  <a:fillRect/>
                </a:stretch>
              </p:blipFill>
              <p:spPr>
                <a:xfrm>
                  <a:off x="7066134" y="6191756"/>
                  <a:ext cx="829080" cy="5360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1" name="Ink 150">
                  <a:extLst>
                    <a:ext uri="{FF2B5EF4-FFF2-40B4-BE49-F238E27FC236}">
                      <a16:creationId xmlns:a16="http://schemas.microsoft.com/office/drawing/2014/main" id="{605A20FF-FE34-F9FD-DD44-15836C789947}"/>
                    </a:ext>
                  </a:extLst>
                </p14:cNvPr>
                <p14:cNvContentPartPr/>
                <p14:nvPr/>
              </p14:nvContentPartPr>
              <p14:xfrm>
                <a:off x="7277454" y="6378596"/>
                <a:ext cx="165960" cy="210960"/>
              </p14:xfrm>
            </p:contentPart>
          </mc:Choice>
          <mc:Fallback xmlns="">
            <p:pic>
              <p:nvPicPr>
                <p:cNvPr id="151" name="Ink 150">
                  <a:extLst>
                    <a:ext uri="{FF2B5EF4-FFF2-40B4-BE49-F238E27FC236}">
                      <a16:creationId xmlns:a16="http://schemas.microsoft.com/office/drawing/2014/main" id="{605A20FF-FE34-F9FD-DD44-15836C789947}"/>
                    </a:ext>
                  </a:extLst>
                </p:cNvPr>
                <p:cNvPicPr/>
                <p:nvPr/>
              </p:nvPicPr>
              <p:blipFill>
                <a:blip r:embed="rId247"/>
                <a:stretch>
                  <a:fillRect/>
                </a:stretch>
              </p:blipFill>
              <p:spPr>
                <a:xfrm>
                  <a:off x="7268814" y="6369956"/>
                  <a:ext cx="1836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2" name="Ink 151">
                  <a:extLst>
                    <a:ext uri="{FF2B5EF4-FFF2-40B4-BE49-F238E27FC236}">
                      <a16:creationId xmlns:a16="http://schemas.microsoft.com/office/drawing/2014/main" id="{3410BA65-59FD-40A0-89C9-0721CE7BAAC4}"/>
                    </a:ext>
                  </a:extLst>
                </p14:cNvPr>
                <p14:cNvContentPartPr/>
                <p14:nvPr/>
              </p14:nvContentPartPr>
              <p14:xfrm>
                <a:off x="7442334" y="6341876"/>
                <a:ext cx="36360" cy="246240"/>
              </p14:xfrm>
            </p:contentPart>
          </mc:Choice>
          <mc:Fallback xmlns="">
            <p:pic>
              <p:nvPicPr>
                <p:cNvPr id="152" name="Ink 151">
                  <a:extLst>
                    <a:ext uri="{FF2B5EF4-FFF2-40B4-BE49-F238E27FC236}">
                      <a16:creationId xmlns:a16="http://schemas.microsoft.com/office/drawing/2014/main" id="{3410BA65-59FD-40A0-89C9-0721CE7BAAC4}"/>
                    </a:ext>
                  </a:extLst>
                </p:cNvPr>
                <p:cNvPicPr/>
                <p:nvPr/>
              </p:nvPicPr>
              <p:blipFill>
                <a:blip r:embed="rId249"/>
                <a:stretch>
                  <a:fillRect/>
                </a:stretch>
              </p:blipFill>
              <p:spPr>
                <a:xfrm>
                  <a:off x="7433694" y="6332876"/>
                  <a:ext cx="540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3" name="Ink 152">
                  <a:extLst>
                    <a:ext uri="{FF2B5EF4-FFF2-40B4-BE49-F238E27FC236}">
                      <a16:creationId xmlns:a16="http://schemas.microsoft.com/office/drawing/2014/main" id="{0334AD5E-59C8-09AE-4A53-F21D108D7EBC}"/>
                    </a:ext>
                  </a:extLst>
                </p14:cNvPr>
                <p14:cNvContentPartPr/>
                <p14:nvPr/>
              </p14:nvContentPartPr>
              <p14:xfrm>
                <a:off x="7521534" y="6416756"/>
                <a:ext cx="108720" cy="146160"/>
              </p14:xfrm>
            </p:contentPart>
          </mc:Choice>
          <mc:Fallback xmlns="">
            <p:pic>
              <p:nvPicPr>
                <p:cNvPr id="153" name="Ink 152">
                  <a:extLst>
                    <a:ext uri="{FF2B5EF4-FFF2-40B4-BE49-F238E27FC236}">
                      <a16:creationId xmlns:a16="http://schemas.microsoft.com/office/drawing/2014/main" id="{0334AD5E-59C8-09AE-4A53-F21D108D7EBC}"/>
                    </a:ext>
                  </a:extLst>
                </p:cNvPr>
                <p:cNvPicPr/>
                <p:nvPr/>
              </p:nvPicPr>
              <p:blipFill>
                <a:blip r:embed="rId251"/>
                <a:stretch>
                  <a:fillRect/>
                </a:stretch>
              </p:blipFill>
              <p:spPr>
                <a:xfrm>
                  <a:off x="7512534" y="6407756"/>
                  <a:ext cx="1263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4" name="Ink 153">
                  <a:extLst>
                    <a:ext uri="{FF2B5EF4-FFF2-40B4-BE49-F238E27FC236}">
                      <a16:creationId xmlns:a16="http://schemas.microsoft.com/office/drawing/2014/main" id="{86E3D19B-097E-3EDB-4459-7E10212413D4}"/>
                    </a:ext>
                  </a:extLst>
                </p14:cNvPr>
                <p14:cNvContentPartPr/>
                <p14:nvPr/>
              </p14:nvContentPartPr>
              <p14:xfrm>
                <a:off x="7924734" y="6449876"/>
                <a:ext cx="301320" cy="10080"/>
              </p14:xfrm>
            </p:contentPart>
          </mc:Choice>
          <mc:Fallback xmlns="">
            <p:pic>
              <p:nvPicPr>
                <p:cNvPr id="154" name="Ink 153">
                  <a:extLst>
                    <a:ext uri="{FF2B5EF4-FFF2-40B4-BE49-F238E27FC236}">
                      <a16:creationId xmlns:a16="http://schemas.microsoft.com/office/drawing/2014/main" id="{86E3D19B-097E-3EDB-4459-7E10212413D4}"/>
                    </a:ext>
                  </a:extLst>
                </p:cNvPr>
                <p:cNvPicPr/>
                <p:nvPr/>
              </p:nvPicPr>
              <p:blipFill>
                <a:blip r:embed="rId253"/>
                <a:stretch>
                  <a:fillRect/>
                </a:stretch>
              </p:blipFill>
              <p:spPr>
                <a:xfrm>
                  <a:off x="7915734" y="6441236"/>
                  <a:ext cx="3189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5" name="Ink 154">
                  <a:extLst>
                    <a:ext uri="{FF2B5EF4-FFF2-40B4-BE49-F238E27FC236}">
                      <a16:creationId xmlns:a16="http://schemas.microsoft.com/office/drawing/2014/main" id="{90E204A7-ACAA-4E4E-22C4-EF18B2C39C2D}"/>
                    </a:ext>
                  </a:extLst>
                </p14:cNvPr>
                <p14:cNvContentPartPr/>
                <p14:nvPr/>
              </p14:nvContentPartPr>
              <p14:xfrm>
                <a:off x="8199054" y="6351596"/>
                <a:ext cx="117720" cy="236160"/>
              </p14:xfrm>
            </p:contentPart>
          </mc:Choice>
          <mc:Fallback xmlns="">
            <p:pic>
              <p:nvPicPr>
                <p:cNvPr id="155" name="Ink 154">
                  <a:extLst>
                    <a:ext uri="{FF2B5EF4-FFF2-40B4-BE49-F238E27FC236}">
                      <a16:creationId xmlns:a16="http://schemas.microsoft.com/office/drawing/2014/main" id="{90E204A7-ACAA-4E4E-22C4-EF18B2C39C2D}"/>
                    </a:ext>
                  </a:extLst>
                </p:cNvPr>
                <p:cNvPicPr/>
                <p:nvPr/>
              </p:nvPicPr>
              <p:blipFill>
                <a:blip r:embed="rId255"/>
                <a:stretch>
                  <a:fillRect/>
                </a:stretch>
              </p:blipFill>
              <p:spPr>
                <a:xfrm>
                  <a:off x="8190414" y="6342596"/>
                  <a:ext cx="1353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6" name="Ink 155">
                  <a:extLst>
                    <a:ext uri="{FF2B5EF4-FFF2-40B4-BE49-F238E27FC236}">
                      <a16:creationId xmlns:a16="http://schemas.microsoft.com/office/drawing/2014/main" id="{7C86AB4E-9827-B2D2-3957-6B7A742B03F8}"/>
                    </a:ext>
                  </a:extLst>
                </p14:cNvPr>
                <p14:cNvContentPartPr/>
                <p14:nvPr/>
              </p14:nvContentPartPr>
              <p14:xfrm>
                <a:off x="8498214" y="6312356"/>
                <a:ext cx="142200" cy="183240"/>
              </p14:xfrm>
            </p:contentPart>
          </mc:Choice>
          <mc:Fallback xmlns="">
            <p:pic>
              <p:nvPicPr>
                <p:cNvPr id="156" name="Ink 155">
                  <a:extLst>
                    <a:ext uri="{FF2B5EF4-FFF2-40B4-BE49-F238E27FC236}">
                      <a16:creationId xmlns:a16="http://schemas.microsoft.com/office/drawing/2014/main" id="{7C86AB4E-9827-B2D2-3957-6B7A742B03F8}"/>
                    </a:ext>
                  </a:extLst>
                </p:cNvPr>
                <p:cNvPicPr/>
                <p:nvPr/>
              </p:nvPicPr>
              <p:blipFill>
                <a:blip r:embed="rId257"/>
                <a:stretch>
                  <a:fillRect/>
                </a:stretch>
              </p:blipFill>
              <p:spPr>
                <a:xfrm>
                  <a:off x="8489574" y="6303716"/>
                  <a:ext cx="1598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7" name="Ink 156">
                  <a:extLst>
                    <a:ext uri="{FF2B5EF4-FFF2-40B4-BE49-F238E27FC236}">
                      <a16:creationId xmlns:a16="http://schemas.microsoft.com/office/drawing/2014/main" id="{19A10C53-000F-8CC5-F53F-180E2EA88504}"/>
                    </a:ext>
                  </a:extLst>
                </p14:cNvPr>
                <p14:cNvContentPartPr/>
                <p14:nvPr/>
              </p14:nvContentPartPr>
              <p14:xfrm>
                <a:off x="8726454" y="6340436"/>
                <a:ext cx="155880" cy="135720"/>
              </p14:xfrm>
            </p:contentPart>
          </mc:Choice>
          <mc:Fallback xmlns="">
            <p:pic>
              <p:nvPicPr>
                <p:cNvPr id="157" name="Ink 156">
                  <a:extLst>
                    <a:ext uri="{FF2B5EF4-FFF2-40B4-BE49-F238E27FC236}">
                      <a16:creationId xmlns:a16="http://schemas.microsoft.com/office/drawing/2014/main" id="{19A10C53-000F-8CC5-F53F-180E2EA88504}"/>
                    </a:ext>
                  </a:extLst>
                </p:cNvPr>
                <p:cNvPicPr/>
                <p:nvPr/>
              </p:nvPicPr>
              <p:blipFill>
                <a:blip r:embed="rId259"/>
                <a:stretch>
                  <a:fillRect/>
                </a:stretch>
              </p:blipFill>
              <p:spPr>
                <a:xfrm>
                  <a:off x="8717814" y="6331436"/>
                  <a:ext cx="1735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8" name="Ink 157">
                  <a:extLst>
                    <a:ext uri="{FF2B5EF4-FFF2-40B4-BE49-F238E27FC236}">
                      <a16:creationId xmlns:a16="http://schemas.microsoft.com/office/drawing/2014/main" id="{D148DFE1-28DD-0B69-A4D5-B7E255289F50}"/>
                    </a:ext>
                  </a:extLst>
                </p14:cNvPr>
                <p14:cNvContentPartPr/>
                <p14:nvPr/>
              </p14:nvContentPartPr>
              <p14:xfrm>
                <a:off x="8936334" y="6229916"/>
                <a:ext cx="193680" cy="230400"/>
              </p14:xfrm>
            </p:contentPart>
          </mc:Choice>
          <mc:Fallback xmlns="">
            <p:pic>
              <p:nvPicPr>
                <p:cNvPr id="158" name="Ink 157">
                  <a:extLst>
                    <a:ext uri="{FF2B5EF4-FFF2-40B4-BE49-F238E27FC236}">
                      <a16:creationId xmlns:a16="http://schemas.microsoft.com/office/drawing/2014/main" id="{D148DFE1-28DD-0B69-A4D5-B7E255289F50}"/>
                    </a:ext>
                  </a:extLst>
                </p:cNvPr>
                <p:cNvPicPr/>
                <p:nvPr/>
              </p:nvPicPr>
              <p:blipFill>
                <a:blip r:embed="rId261"/>
                <a:stretch>
                  <a:fillRect/>
                </a:stretch>
              </p:blipFill>
              <p:spPr>
                <a:xfrm>
                  <a:off x="8927334" y="6220916"/>
                  <a:ext cx="21132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0" name="Ink 159">
                  <a:extLst>
                    <a:ext uri="{FF2B5EF4-FFF2-40B4-BE49-F238E27FC236}">
                      <a16:creationId xmlns:a16="http://schemas.microsoft.com/office/drawing/2014/main" id="{8C52EE50-3285-48B3-CD09-2A07A80BB3F9}"/>
                    </a:ext>
                  </a:extLst>
                </p14:cNvPr>
                <p14:cNvContentPartPr/>
                <p14:nvPr/>
              </p14:nvContentPartPr>
              <p14:xfrm>
                <a:off x="1535094" y="4346036"/>
                <a:ext cx="284760" cy="275400"/>
              </p14:xfrm>
            </p:contentPart>
          </mc:Choice>
          <mc:Fallback xmlns="">
            <p:pic>
              <p:nvPicPr>
                <p:cNvPr id="160" name="Ink 159">
                  <a:extLst>
                    <a:ext uri="{FF2B5EF4-FFF2-40B4-BE49-F238E27FC236}">
                      <a16:creationId xmlns:a16="http://schemas.microsoft.com/office/drawing/2014/main" id="{8C52EE50-3285-48B3-CD09-2A07A80BB3F9}"/>
                    </a:ext>
                  </a:extLst>
                </p:cNvPr>
                <p:cNvPicPr/>
                <p:nvPr/>
              </p:nvPicPr>
              <p:blipFill>
                <a:blip r:embed="rId263"/>
                <a:stretch>
                  <a:fillRect/>
                </a:stretch>
              </p:blipFill>
              <p:spPr>
                <a:xfrm>
                  <a:off x="1526454" y="4337396"/>
                  <a:ext cx="30240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1" name="Ink 160">
                  <a:extLst>
                    <a:ext uri="{FF2B5EF4-FFF2-40B4-BE49-F238E27FC236}">
                      <a16:creationId xmlns:a16="http://schemas.microsoft.com/office/drawing/2014/main" id="{E67934A0-680E-DCBE-82DB-65C532D3959F}"/>
                    </a:ext>
                  </a:extLst>
                </p14:cNvPr>
                <p14:cNvContentPartPr/>
                <p14:nvPr/>
              </p14:nvContentPartPr>
              <p14:xfrm>
                <a:off x="1632294" y="4581476"/>
                <a:ext cx="29520" cy="205200"/>
              </p14:xfrm>
            </p:contentPart>
          </mc:Choice>
          <mc:Fallback xmlns="">
            <p:pic>
              <p:nvPicPr>
                <p:cNvPr id="161" name="Ink 160">
                  <a:extLst>
                    <a:ext uri="{FF2B5EF4-FFF2-40B4-BE49-F238E27FC236}">
                      <a16:creationId xmlns:a16="http://schemas.microsoft.com/office/drawing/2014/main" id="{E67934A0-680E-DCBE-82DB-65C532D3959F}"/>
                    </a:ext>
                  </a:extLst>
                </p:cNvPr>
                <p:cNvPicPr/>
                <p:nvPr/>
              </p:nvPicPr>
              <p:blipFill>
                <a:blip r:embed="rId265"/>
                <a:stretch>
                  <a:fillRect/>
                </a:stretch>
              </p:blipFill>
              <p:spPr>
                <a:xfrm>
                  <a:off x="1623654" y="4572836"/>
                  <a:ext cx="471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2" name="Ink 161">
                  <a:extLst>
                    <a:ext uri="{FF2B5EF4-FFF2-40B4-BE49-F238E27FC236}">
                      <a16:creationId xmlns:a16="http://schemas.microsoft.com/office/drawing/2014/main" id="{DC601D67-629A-DDE2-CD81-DC8E20A4D32D}"/>
                    </a:ext>
                  </a:extLst>
                </p14:cNvPr>
                <p14:cNvContentPartPr/>
                <p14:nvPr/>
              </p14:nvContentPartPr>
              <p14:xfrm>
                <a:off x="1417374" y="4757876"/>
                <a:ext cx="461160" cy="304560"/>
              </p14:xfrm>
            </p:contentPart>
          </mc:Choice>
          <mc:Fallback xmlns="">
            <p:pic>
              <p:nvPicPr>
                <p:cNvPr id="162" name="Ink 161">
                  <a:extLst>
                    <a:ext uri="{FF2B5EF4-FFF2-40B4-BE49-F238E27FC236}">
                      <a16:creationId xmlns:a16="http://schemas.microsoft.com/office/drawing/2014/main" id="{DC601D67-629A-DDE2-CD81-DC8E20A4D32D}"/>
                    </a:ext>
                  </a:extLst>
                </p:cNvPr>
                <p:cNvPicPr/>
                <p:nvPr/>
              </p:nvPicPr>
              <p:blipFill>
                <a:blip r:embed="rId267"/>
                <a:stretch>
                  <a:fillRect/>
                </a:stretch>
              </p:blipFill>
              <p:spPr>
                <a:xfrm>
                  <a:off x="1408374" y="4748876"/>
                  <a:ext cx="47880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4" name="Ink 163">
                  <a:extLst>
                    <a:ext uri="{FF2B5EF4-FFF2-40B4-BE49-F238E27FC236}">
                      <a16:creationId xmlns:a16="http://schemas.microsoft.com/office/drawing/2014/main" id="{61DCF4E4-3A6E-1C63-50E7-D6A4F2A4055B}"/>
                    </a:ext>
                  </a:extLst>
                </p14:cNvPr>
                <p14:cNvContentPartPr/>
                <p14:nvPr/>
              </p14:nvContentPartPr>
              <p14:xfrm>
                <a:off x="1631934" y="5093036"/>
                <a:ext cx="20160" cy="199800"/>
              </p14:xfrm>
            </p:contentPart>
          </mc:Choice>
          <mc:Fallback xmlns="">
            <p:pic>
              <p:nvPicPr>
                <p:cNvPr id="164" name="Ink 163">
                  <a:extLst>
                    <a:ext uri="{FF2B5EF4-FFF2-40B4-BE49-F238E27FC236}">
                      <a16:creationId xmlns:a16="http://schemas.microsoft.com/office/drawing/2014/main" id="{61DCF4E4-3A6E-1C63-50E7-D6A4F2A4055B}"/>
                    </a:ext>
                  </a:extLst>
                </p:cNvPr>
                <p:cNvPicPr/>
                <p:nvPr/>
              </p:nvPicPr>
              <p:blipFill>
                <a:blip r:embed="rId269"/>
                <a:stretch>
                  <a:fillRect/>
                </a:stretch>
              </p:blipFill>
              <p:spPr>
                <a:xfrm>
                  <a:off x="1622934" y="5084396"/>
                  <a:ext cx="378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5" name="Ink 164">
                  <a:extLst>
                    <a:ext uri="{FF2B5EF4-FFF2-40B4-BE49-F238E27FC236}">
                      <a16:creationId xmlns:a16="http://schemas.microsoft.com/office/drawing/2014/main" id="{B6381887-226B-E783-3038-BD59DCEDED72}"/>
                    </a:ext>
                  </a:extLst>
                </p14:cNvPr>
                <p14:cNvContentPartPr/>
                <p14:nvPr/>
              </p14:nvContentPartPr>
              <p14:xfrm>
                <a:off x="1419894" y="5279876"/>
                <a:ext cx="411840" cy="313560"/>
              </p14:xfrm>
            </p:contentPart>
          </mc:Choice>
          <mc:Fallback xmlns="">
            <p:pic>
              <p:nvPicPr>
                <p:cNvPr id="165" name="Ink 164">
                  <a:extLst>
                    <a:ext uri="{FF2B5EF4-FFF2-40B4-BE49-F238E27FC236}">
                      <a16:creationId xmlns:a16="http://schemas.microsoft.com/office/drawing/2014/main" id="{B6381887-226B-E783-3038-BD59DCEDED72}"/>
                    </a:ext>
                  </a:extLst>
                </p:cNvPr>
                <p:cNvPicPr/>
                <p:nvPr/>
              </p:nvPicPr>
              <p:blipFill>
                <a:blip r:embed="rId271"/>
                <a:stretch>
                  <a:fillRect/>
                </a:stretch>
              </p:blipFill>
              <p:spPr>
                <a:xfrm>
                  <a:off x="1410894" y="5270876"/>
                  <a:ext cx="42948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7" name="Ink 166">
                  <a:extLst>
                    <a:ext uri="{FF2B5EF4-FFF2-40B4-BE49-F238E27FC236}">
                      <a16:creationId xmlns:a16="http://schemas.microsoft.com/office/drawing/2014/main" id="{DD2AB26D-7B5D-C091-4FA1-4381AF8438BB}"/>
                    </a:ext>
                  </a:extLst>
                </p14:cNvPr>
                <p14:cNvContentPartPr/>
                <p14:nvPr/>
              </p14:nvContentPartPr>
              <p14:xfrm>
                <a:off x="1621494" y="5611796"/>
                <a:ext cx="10440" cy="205200"/>
              </p14:xfrm>
            </p:contentPart>
          </mc:Choice>
          <mc:Fallback xmlns="">
            <p:pic>
              <p:nvPicPr>
                <p:cNvPr id="167" name="Ink 166">
                  <a:extLst>
                    <a:ext uri="{FF2B5EF4-FFF2-40B4-BE49-F238E27FC236}">
                      <a16:creationId xmlns:a16="http://schemas.microsoft.com/office/drawing/2014/main" id="{DD2AB26D-7B5D-C091-4FA1-4381AF8438BB}"/>
                    </a:ext>
                  </a:extLst>
                </p:cNvPr>
                <p:cNvPicPr/>
                <p:nvPr/>
              </p:nvPicPr>
              <p:blipFill>
                <a:blip r:embed="rId273"/>
                <a:stretch>
                  <a:fillRect/>
                </a:stretch>
              </p:blipFill>
              <p:spPr>
                <a:xfrm>
                  <a:off x="1612854" y="5603156"/>
                  <a:ext cx="280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8" name="Ink 167">
                  <a:extLst>
                    <a:ext uri="{FF2B5EF4-FFF2-40B4-BE49-F238E27FC236}">
                      <a16:creationId xmlns:a16="http://schemas.microsoft.com/office/drawing/2014/main" id="{ABF345B7-2915-32CC-71A3-DBCFEC0A6D0F}"/>
                    </a:ext>
                  </a:extLst>
                </p14:cNvPr>
                <p14:cNvContentPartPr/>
                <p14:nvPr/>
              </p14:nvContentPartPr>
              <p14:xfrm>
                <a:off x="1440414" y="5799356"/>
                <a:ext cx="565200" cy="348480"/>
              </p14:xfrm>
            </p:contentPart>
          </mc:Choice>
          <mc:Fallback xmlns="">
            <p:pic>
              <p:nvPicPr>
                <p:cNvPr id="168" name="Ink 167">
                  <a:extLst>
                    <a:ext uri="{FF2B5EF4-FFF2-40B4-BE49-F238E27FC236}">
                      <a16:creationId xmlns:a16="http://schemas.microsoft.com/office/drawing/2014/main" id="{ABF345B7-2915-32CC-71A3-DBCFEC0A6D0F}"/>
                    </a:ext>
                  </a:extLst>
                </p:cNvPr>
                <p:cNvPicPr/>
                <p:nvPr/>
              </p:nvPicPr>
              <p:blipFill>
                <a:blip r:embed="rId275"/>
                <a:stretch>
                  <a:fillRect/>
                </a:stretch>
              </p:blipFill>
              <p:spPr>
                <a:xfrm>
                  <a:off x="1431414" y="5790356"/>
                  <a:ext cx="58284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0" name="Ink 169">
                  <a:extLst>
                    <a:ext uri="{FF2B5EF4-FFF2-40B4-BE49-F238E27FC236}">
                      <a16:creationId xmlns:a16="http://schemas.microsoft.com/office/drawing/2014/main" id="{389DCD2F-B931-A861-C24C-38A9B54B6D9E}"/>
                    </a:ext>
                  </a:extLst>
                </p14:cNvPr>
                <p14:cNvContentPartPr/>
                <p14:nvPr/>
              </p14:nvContentPartPr>
              <p14:xfrm>
                <a:off x="1720494" y="6185996"/>
                <a:ext cx="360" cy="126000"/>
              </p14:xfrm>
            </p:contentPart>
          </mc:Choice>
          <mc:Fallback xmlns="">
            <p:pic>
              <p:nvPicPr>
                <p:cNvPr id="170" name="Ink 169">
                  <a:extLst>
                    <a:ext uri="{FF2B5EF4-FFF2-40B4-BE49-F238E27FC236}">
                      <a16:creationId xmlns:a16="http://schemas.microsoft.com/office/drawing/2014/main" id="{389DCD2F-B931-A861-C24C-38A9B54B6D9E}"/>
                    </a:ext>
                  </a:extLst>
                </p:cNvPr>
                <p:cNvPicPr/>
                <p:nvPr/>
              </p:nvPicPr>
              <p:blipFill>
                <a:blip r:embed="rId277"/>
                <a:stretch>
                  <a:fillRect/>
                </a:stretch>
              </p:blipFill>
              <p:spPr>
                <a:xfrm>
                  <a:off x="1711854" y="6176996"/>
                  <a:ext cx="180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1" name="Ink 170">
                  <a:extLst>
                    <a:ext uri="{FF2B5EF4-FFF2-40B4-BE49-F238E27FC236}">
                      <a16:creationId xmlns:a16="http://schemas.microsoft.com/office/drawing/2014/main" id="{4017A5F4-A1AF-0E54-D421-E05D644CAE2D}"/>
                    </a:ext>
                  </a:extLst>
                </p14:cNvPr>
                <p14:cNvContentPartPr/>
                <p14:nvPr/>
              </p14:nvContentPartPr>
              <p14:xfrm>
                <a:off x="1535094" y="6310916"/>
                <a:ext cx="296280" cy="272880"/>
              </p14:xfrm>
            </p:contentPart>
          </mc:Choice>
          <mc:Fallback xmlns="">
            <p:pic>
              <p:nvPicPr>
                <p:cNvPr id="171" name="Ink 170">
                  <a:extLst>
                    <a:ext uri="{FF2B5EF4-FFF2-40B4-BE49-F238E27FC236}">
                      <a16:creationId xmlns:a16="http://schemas.microsoft.com/office/drawing/2014/main" id="{4017A5F4-A1AF-0E54-D421-E05D644CAE2D}"/>
                    </a:ext>
                  </a:extLst>
                </p:cNvPr>
                <p:cNvPicPr/>
                <p:nvPr/>
              </p:nvPicPr>
              <p:blipFill>
                <a:blip r:embed="rId279"/>
                <a:stretch>
                  <a:fillRect/>
                </a:stretch>
              </p:blipFill>
              <p:spPr>
                <a:xfrm>
                  <a:off x="1526094" y="6302276"/>
                  <a:ext cx="3139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2" name="Ink 171">
                  <a:extLst>
                    <a:ext uri="{FF2B5EF4-FFF2-40B4-BE49-F238E27FC236}">
                      <a16:creationId xmlns:a16="http://schemas.microsoft.com/office/drawing/2014/main" id="{B742F6B4-9391-CF60-E17C-790B9366719F}"/>
                    </a:ext>
                  </a:extLst>
                </p14:cNvPr>
                <p14:cNvContentPartPr/>
                <p14:nvPr/>
              </p14:nvContentPartPr>
              <p14:xfrm>
                <a:off x="1789254" y="6420356"/>
                <a:ext cx="502200" cy="21240"/>
              </p14:xfrm>
            </p:contentPart>
          </mc:Choice>
          <mc:Fallback xmlns="">
            <p:pic>
              <p:nvPicPr>
                <p:cNvPr id="172" name="Ink 171">
                  <a:extLst>
                    <a:ext uri="{FF2B5EF4-FFF2-40B4-BE49-F238E27FC236}">
                      <a16:creationId xmlns:a16="http://schemas.microsoft.com/office/drawing/2014/main" id="{B742F6B4-9391-CF60-E17C-790B9366719F}"/>
                    </a:ext>
                  </a:extLst>
                </p:cNvPr>
                <p:cNvPicPr/>
                <p:nvPr/>
              </p:nvPicPr>
              <p:blipFill>
                <a:blip r:embed="rId281"/>
                <a:stretch>
                  <a:fillRect/>
                </a:stretch>
              </p:blipFill>
              <p:spPr>
                <a:xfrm>
                  <a:off x="1780614" y="6411356"/>
                  <a:ext cx="5198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3" name="Ink 172">
                  <a:extLst>
                    <a:ext uri="{FF2B5EF4-FFF2-40B4-BE49-F238E27FC236}">
                      <a16:creationId xmlns:a16="http://schemas.microsoft.com/office/drawing/2014/main" id="{6A1560AA-BC64-0A2A-ABBF-94E360842328}"/>
                    </a:ext>
                  </a:extLst>
                </p14:cNvPr>
                <p14:cNvContentPartPr/>
                <p14:nvPr/>
              </p14:nvContentPartPr>
              <p14:xfrm>
                <a:off x="2255094" y="6459596"/>
                <a:ext cx="6480" cy="135000"/>
              </p14:xfrm>
            </p:contentPart>
          </mc:Choice>
          <mc:Fallback xmlns="">
            <p:pic>
              <p:nvPicPr>
                <p:cNvPr id="173" name="Ink 172">
                  <a:extLst>
                    <a:ext uri="{FF2B5EF4-FFF2-40B4-BE49-F238E27FC236}">
                      <a16:creationId xmlns:a16="http://schemas.microsoft.com/office/drawing/2014/main" id="{6A1560AA-BC64-0A2A-ABBF-94E360842328}"/>
                    </a:ext>
                  </a:extLst>
                </p:cNvPr>
                <p:cNvPicPr/>
                <p:nvPr/>
              </p:nvPicPr>
              <p:blipFill>
                <a:blip r:embed="rId283"/>
                <a:stretch>
                  <a:fillRect/>
                </a:stretch>
              </p:blipFill>
              <p:spPr>
                <a:xfrm>
                  <a:off x="2246454" y="6450956"/>
                  <a:ext cx="241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4" name="Ink 173">
                  <a:extLst>
                    <a:ext uri="{FF2B5EF4-FFF2-40B4-BE49-F238E27FC236}">
                      <a16:creationId xmlns:a16="http://schemas.microsoft.com/office/drawing/2014/main" id="{AA08772A-77CF-B5CF-E3ED-5EA116F576F7}"/>
                    </a:ext>
                  </a:extLst>
                </p14:cNvPr>
                <p14:cNvContentPartPr/>
                <p14:nvPr/>
              </p14:nvContentPartPr>
              <p14:xfrm>
                <a:off x="1720494" y="6575516"/>
                <a:ext cx="10440" cy="134640"/>
              </p14:xfrm>
            </p:contentPart>
          </mc:Choice>
          <mc:Fallback xmlns="">
            <p:pic>
              <p:nvPicPr>
                <p:cNvPr id="174" name="Ink 173">
                  <a:extLst>
                    <a:ext uri="{FF2B5EF4-FFF2-40B4-BE49-F238E27FC236}">
                      <a16:creationId xmlns:a16="http://schemas.microsoft.com/office/drawing/2014/main" id="{AA08772A-77CF-B5CF-E3ED-5EA116F576F7}"/>
                    </a:ext>
                  </a:extLst>
                </p:cNvPr>
                <p:cNvPicPr/>
                <p:nvPr/>
              </p:nvPicPr>
              <p:blipFill>
                <a:blip r:embed="rId285"/>
                <a:stretch>
                  <a:fillRect/>
                </a:stretch>
              </p:blipFill>
              <p:spPr>
                <a:xfrm>
                  <a:off x="1711854" y="6566516"/>
                  <a:ext cx="280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5" name="Ink 174">
                  <a:extLst>
                    <a:ext uri="{FF2B5EF4-FFF2-40B4-BE49-F238E27FC236}">
                      <a16:creationId xmlns:a16="http://schemas.microsoft.com/office/drawing/2014/main" id="{F2AD1C1F-DDCF-1235-11D2-5FD7D7DCF4E9}"/>
                    </a:ext>
                  </a:extLst>
                </p14:cNvPr>
                <p14:cNvContentPartPr/>
                <p14:nvPr/>
              </p14:nvContentPartPr>
              <p14:xfrm>
                <a:off x="1644894" y="6663716"/>
                <a:ext cx="225000" cy="180360"/>
              </p14:xfrm>
            </p:contentPart>
          </mc:Choice>
          <mc:Fallback xmlns="">
            <p:pic>
              <p:nvPicPr>
                <p:cNvPr id="175" name="Ink 174">
                  <a:extLst>
                    <a:ext uri="{FF2B5EF4-FFF2-40B4-BE49-F238E27FC236}">
                      <a16:creationId xmlns:a16="http://schemas.microsoft.com/office/drawing/2014/main" id="{F2AD1C1F-DDCF-1235-11D2-5FD7D7DCF4E9}"/>
                    </a:ext>
                  </a:extLst>
                </p:cNvPr>
                <p:cNvPicPr/>
                <p:nvPr/>
              </p:nvPicPr>
              <p:blipFill>
                <a:blip r:embed="rId287"/>
                <a:stretch>
                  <a:fillRect/>
                </a:stretch>
              </p:blipFill>
              <p:spPr>
                <a:xfrm>
                  <a:off x="1635894" y="6655076"/>
                  <a:ext cx="2426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6" name="Ink 175">
                  <a:extLst>
                    <a:ext uri="{FF2B5EF4-FFF2-40B4-BE49-F238E27FC236}">
                      <a16:creationId xmlns:a16="http://schemas.microsoft.com/office/drawing/2014/main" id="{D00AE14F-AEC9-5180-9449-8252D8BFA7C0}"/>
                    </a:ext>
                  </a:extLst>
                </p14:cNvPr>
                <p14:cNvContentPartPr/>
                <p14:nvPr/>
              </p14:nvContentPartPr>
              <p14:xfrm>
                <a:off x="2173734" y="6627356"/>
                <a:ext cx="188280" cy="138600"/>
              </p14:xfrm>
            </p:contentPart>
          </mc:Choice>
          <mc:Fallback xmlns="">
            <p:pic>
              <p:nvPicPr>
                <p:cNvPr id="176" name="Ink 175">
                  <a:extLst>
                    <a:ext uri="{FF2B5EF4-FFF2-40B4-BE49-F238E27FC236}">
                      <a16:creationId xmlns:a16="http://schemas.microsoft.com/office/drawing/2014/main" id="{D00AE14F-AEC9-5180-9449-8252D8BFA7C0}"/>
                    </a:ext>
                  </a:extLst>
                </p:cNvPr>
                <p:cNvPicPr/>
                <p:nvPr/>
              </p:nvPicPr>
              <p:blipFill>
                <a:blip r:embed="rId289"/>
                <a:stretch>
                  <a:fillRect/>
                </a:stretch>
              </p:blipFill>
              <p:spPr>
                <a:xfrm>
                  <a:off x="2164734" y="6618716"/>
                  <a:ext cx="2059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7" name="Ink 176">
                  <a:extLst>
                    <a:ext uri="{FF2B5EF4-FFF2-40B4-BE49-F238E27FC236}">
                      <a16:creationId xmlns:a16="http://schemas.microsoft.com/office/drawing/2014/main" id="{627B8A9E-D5E7-2726-DC8A-5BF366CD7844}"/>
                    </a:ext>
                  </a:extLst>
                </p14:cNvPr>
                <p14:cNvContentPartPr/>
                <p14:nvPr/>
              </p14:nvContentPartPr>
              <p14:xfrm>
                <a:off x="2174814" y="5781356"/>
                <a:ext cx="194760" cy="207000"/>
              </p14:xfrm>
            </p:contentPart>
          </mc:Choice>
          <mc:Fallback xmlns="">
            <p:pic>
              <p:nvPicPr>
                <p:cNvPr id="177" name="Ink 176">
                  <a:extLst>
                    <a:ext uri="{FF2B5EF4-FFF2-40B4-BE49-F238E27FC236}">
                      <a16:creationId xmlns:a16="http://schemas.microsoft.com/office/drawing/2014/main" id="{627B8A9E-D5E7-2726-DC8A-5BF366CD7844}"/>
                    </a:ext>
                  </a:extLst>
                </p:cNvPr>
                <p:cNvPicPr/>
                <p:nvPr/>
              </p:nvPicPr>
              <p:blipFill>
                <a:blip r:embed="rId291"/>
                <a:stretch>
                  <a:fillRect/>
                </a:stretch>
              </p:blipFill>
              <p:spPr>
                <a:xfrm>
                  <a:off x="2165814" y="5772356"/>
                  <a:ext cx="21240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8" name="Ink 177">
                  <a:extLst>
                    <a:ext uri="{FF2B5EF4-FFF2-40B4-BE49-F238E27FC236}">
                      <a16:creationId xmlns:a16="http://schemas.microsoft.com/office/drawing/2014/main" id="{B45184EC-7EC1-679C-746B-8CBC8FC9AD5C}"/>
                    </a:ext>
                  </a:extLst>
                </p14:cNvPr>
                <p14:cNvContentPartPr/>
                <p14:nvPr/>
              </p14:nvContentPartPr>
              <p14:xfrm>
                <a:off x="2536254" y="5751836"/>
                <a:ext cx="218880" cy="220680"/>
              </p14:xfrm>
            </p:contentPart>
          </mc:Choice>
          <mc:Fallback xmlns="">
            <p:pic>
              <p:nvPicPr>
                <p:cNvPr id="178" name="Ink 177">
                  <a:extLst>
                    <a:ext uri="{FF2B5EF4-FFF2-40B4-BE49-F238E27FC236}">
                      <a16:creationId xmlns:a16="http://schemas.microsoft.com/office/drawing/2014/main" id="{B45184EC-7EC1-679C-746B-8CBC8FC9AD5C}"/>
                    </a:ext>
                  </a:extLst>
                </p:cNvPr>
                <p:cNvPicPr/>
                <p:nvPr/>
              </p:nvPicPr>
              <p:blipFill>
                <a:blip r:embed="rId293"/>
                <a:stretch>
                  <a:fillRect/>
                </a:stretch>
              </p:blipFill>
              <p:spPr>
                <a:xfrm>
                  <a:off x="2527254" y="5742836"/>
                  <a:ext cx="236520" cy="238320"/>
                </a:xfrm>
                <a:prstGeom prst="rect">
                  <a:avLst/>
                </a:prstGeom>
              </p:spPr>
            </p:pic>
          </mc:Fallback>
        </mc:AlternateContent>
      </p:grpSp>
    </p:spTree>
    <p:extLst>
      <p:ext uri="{BB962C8B-B14F-4D97-AF65-F5344CB8AC3E}">
        <p14:creationId xmlns:p14="http://schemas.microsoft.com/office/powerpoint/2010/main" val="237575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SAP Owned Solutions</a:t>
            </a:r>
          </a:p>
        </p:txBody>
      </p:sp>
      <p:grpSp>
        <p:nvGrpSpPr>
          <p:cNvPr id="15" name="Group 14">
            <a:extLst>
              <a:ext uri="{FF2B5EF4-FFF2-40B4-BE49-F238E27FC236}">
                <a16:creationId xmlns:a16="http://schemas.microsoft.com/office/drawing/2014/main" id="{DB4ECDB1-A29B-1256-3876-CB089F5E6C4B}"/>
              </a:ext>
            </a:extLst>
          </p:cNvPr>
          <p:cNvGrpSpPr/>
          <p:nvPr/>
        </p:nvGrpSpPr>
        <p:grpSpPr>
          <a:xfrm>
            <a:off x="402174" y="1194956"/>
            <a:ext cx="8209800" cy="1263960"/>
            <a:chOff x="402174" y="1194956"/>
            <a:chExt cx="8209800" cy="126396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CFF0139A-0225-A9D2-DDFF-0EDE8D712C3F}"/>
                    </a:ext>
                  </a:extLst>
                </p14:cNvPr>
                <p14:cNvContentPartPr/>
                <p14:nvPr/>
              </p14:nvContentPartPr>
              <p14:xfrm>
                <a:off x="636174" y="1593836"/>
                <a:ext cx="421920" cy="461520"/>
              </p14:xfrm>
            </p:contentPart>
          </mc:Choice>
          <mc:Fallback xmlns="">
            <p:pic>
              <p:nvPicPr>
                <p:cNvPr id="3" name="Ink 2">
                  <a:extLst>
                    <a:ext uri="{FF2B5EF4-FFF2-40B4-BE49-F238E27FC236}">
                      <a16:creationId xmlns:a16="http://schemas.microsoft.com/office/drawing/2014/main" id="{CFF0139A-0225-A9D2-DDFF-0EDE8D712C3F}"/>
                    </a:ext>
                  </a:extLst>
                </p:cNvPr>
                <p:cNvPicPr/>
                <p:nvPr/>
              </p:nvPicPr>
              <p:blipFill>
                <a:blip r:embed="rId3"/>
                <a:stretch>
                  <a:fillRect/>
                </a:stretch>
              </p:blipFill>
              <p:spPr>
                <a:xfrm>
                  <a:off x="627534" y="1585196"/>
                  <a:ext cx="43956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148FFB4-F19D-4299-EADA-94E301486E04}"/>
                    </a:ext>
                  </a:extLst>
                </p14:cNvPr>
                <p14:cNvContentPartPr/>
                <p14:nvPr/>
              </p14:nvContentPartPr>
              <p14:xfrm>
                <a:off x="1048734" y="1657196"/>
                <a:ext cx="318600" cy="387720"/>
              </p14:xfrm>
            </p:contentPart>
          </mc:Choice>
          <mc:Fallback xmlns="">
            <p:pic>
              <p:nvPicPr>
                <p:cNvPr id="4" name="Ink 3">
                  <a:extLst>
                    <a:ext uri="{FF2B5EF4-FFF2-40B4-BE49-F238E27FC236}">
                      <a16:creationId xmlns:a16="http://schemas.microsoft.com/office/drawing/2014/main" id="{2148FFB4-F19D-4299-EADA-94E301486E04}"/>
                    </a:ext>
                  </a:extLst>
                </p:cNvPr>
                <p:cNvPicPr/>
                <p:nvPr/>
              </p:nvPicPr>
              <p:blipFill>
                <a:blip r:embed="rId5"/>
                <a:stretch>
                  <a:fillRect/>
                </a:stretch>
              </p:blipFill>
              <p:spPr>
                <a:xfrm>
                  <a:off x="1040094" y="1648556"/>
                  <a:ext cx="33624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62C38594-E1FD-1BCD-A8E1-32AC7BEEB0F9}"/>
                    </a:ext>
                  </a:extLst>
                </p14:cNvPr>
                <p14:cNvContentPartPr/>
                <p14:nvPr/>
              </p14:nvContentPartPr>
              <p14:xfrm>
                <a:off x="1163934" y="1835396"/>
                <a:ext cx="241200" cy="121680"/>
              </p14:xfrm>
            </p:contentPart>
          </mc:Choice>
          <mc:Fallback xmlns="">
            <p:pic>
              <p:nvPicPr>
                <p:cNvPr id="5" name="Ink 4">
                  <a:extLst>
                    <a:ext uri="{FF2B5EF4-FFF2-40B4-BE49-F238E27FC236}">
                      <a16:creationId xmlns:a16="http://schemas.microsoft.com/office/drawing/2014/main" id="{62C38594-E1FD-1BCD-A8E1-32AC7BEEB0F9}"/>
                    </a:ext>
                  </a:extLst>
                </p:cNvPr>
                <p:cNvPicPr/>
                <p:nvPr/>
              </p:nvPicPr>
              <p:blipFill>
                <a:blip r:embed="rId7"/>
                <a:stretch>
                  <a:fillRect/>
                </a:stretch>
              </p:blipFill>
              <p:spPr>
                <a:xfrm>
                  <a:off x="1154934" y="1826756"/>
                  <a:ext cx="2588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014AFFD0-F80E-8A81-F350-410A3500C5B4}"/>
                    </a:ext>
                  </a:extLst>
                </p14:cNvPr>
                <p14:cNvContentPartPr/>
                <p14:nvPr/>
              </p14:nvContentPartPr>
              <p14:xfrm>
                <a:off x="1536534" y="1639916"/>
                <a:ext cx="283680" cy="354240"/>
              </p14:xfrm>
            </p:contentPart>
          </mc:Choice>
          <mc:Fallback xmlns="">
            <p:pic>
              <p:nvPicPr>
                <p:cNvPr id="6" name="Ink 5">
                  <a:extLst>
                    <a:ext uri="{FF2B5EF4-FFF2-40B4-BE49-F238E27FC236}">
                      <a16:creationId xmlns:a16="http://schemas.microsoft.com/office/drawing/2014/main" id="{014AFFD0-F80E-8A81-F350-410A3500C5B4}"/>
                    </a:ext>
                  </a:extLst>
                </p:cNvPr>
                <p:cNvPicPr/>
                <p:nvPr/>
              </p:nvPicPr>
              <p:blipFill>
                <a:blip r:embed="rId9"/>
                <a:stretch>
                  <a:fillRect/>
                </a:stretch>
              </p:blipFill>
              <p:spPr>
                <a:xfrm>
                  <a:off x="1527534" y="1631276"/>
                  <a:ext cx="30132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26363075-6EAC-CD40-1153-AAAEA76A5C4C}"/>
                    </a:ext>
                  </a:extLst>
                </p14:cNvPr>
                <p14:cNvContentPartPr/>
                <p14:nvPr/>
              </p14:nvContentPartPr>
              <p14:xfrm>
                <a:off x="402174" y="1300076"/>
                <a:ext cx="2003400" cy="1086480"/>
              </p14:xfrm>
            </p:contentPart>
          </mc:Choice>
          <mc:Fallback xmlns="">
            <p:pic>
              <p:nvPicPr>
                <p:cNvPr id="7" name="Ink 6">
                  <a:extLst>
                    <a:ext uri="{FF2B5EF4-FFF2-40B4-BE49-F238E27FC236}">
                      <a16:creationId xmlns:a16="http://schemas.microsoft.com/office/drawing/2014/main" id="{26363075-6EAC-CD40-1153-AAAEA76A5C4C}"/>
                    </a:ext>
                  </a:extLst>
                </p:cNvPr>
                <p:cNvPicPr/>
                <p:nvPr/>
              </p:nvPicPr>
              <p:blipFill>
                <a:blip r:embed="rId11"/>
                <a:stretch>
                  <a:fillRect/>
                </a:stretch>
              </p:blipFill>
              <p:spPr>
                <a:xfrm>
                  <a:off x="393174" y="1291076"/>
                  <a:ext cx="2021040" cy="1104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5B1919CE-287C-52E4-F06E-5220DCD2E4C0}"/>
                    </a:ext>
                  </a:extLst>
                </p14:cNvPr>
                <p14:cNvContentPartPr/>
                <p14:nvPr/>
              </p14:nvContentPartPr>
              <p14:xfrm>
                <a:off x="3657654" y="1652516"/>
                <a:ext cx="49680" cy="290160"/>
              </p14:xfrm>
            </p:contentPart>
          </mc:Choice>
          <mc:Fallback xmlns="">
            <p:pic>
              <p:nvPicPr>
                <p:cNvPr id="8" name="Ink 7">
                  <a:extLst>
                    <a:ext uri="{FF2B5EF4-FFF2-40B4-BE49-F238E27FC236}">
                      <a16:creationId xmlns:a16="http://schemas.microsoft.com/office/drawing/2014/main" id="{5B1919CE-287C-52E4-F06E-5220DCD2E4C0}"/>
                    </a:ext>
                  </a:extLst>
                </p:cNvPr>
                <p:cNvPicPr/>
                <p:nvPr/>
              </p:nvPicPr>
              <p:blipFill>
                <a:blip r:embed="rId13"/>
                <a:stretch>
                  <a:fillRect/>
                </a:stretch>
              </p:blipFill>
              <p:spPr>
                <a:xfrm>
                  <a:off x="3648654" y="1643516"/>
                  <a:ext cx="673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D9993549-D1EB-ACCC-DE83-9E0C46EB6A52}"/>
                    </a:ext>
                  </a:extLst>
                </p14:cNvPr>
                <p14:cNvContentPartPr/>
                <p14:nvPr/>
              </p14:nvContentPartPr>
              <p14:xfrm>
                <a:off x="3474054" y="1562156"/>
                <a:ext cx="550080" cy="465840"/>
              </p14:xfrm>
            </p:contentPart>
          </mc:Choice>
          <mc:Fallback xmlns="">
            <p:pic>
              <p:nvPicPr>
                <p:cNvPr id="9" name="Ink 8">
                  <a:extLst>
                    <a:ext uri="{FF2B5EF4-FFF2-40B4-BE49-F238E27FC236}">
                      <a16:creationId xmlns:a16="http://schemas.microsoft.com/office/drawing/2014/main" id="{D9993549-D1EB-ACCC-DE83-9E0C46EB6A52}"/>
                    </a:ext>
                  </a:extLst>
                </p:cNvPr>
                <p:cNvPicPr/>
                <p:nvPr/>
              </p:nvPicPr>
              <p:blipFill>
                <a:blip r:embed="rId15"/>
                <a:stretch>
                  <a:fillRect/>
                </a:stretch>
              </p:blipFill>
              <p:spPr>
                <a:xfrm>
                  <a:off x="3465414" y="1553156"/>
                  <a:ext cx="56772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CAAAE8CA-F4FB-D5D7-2F66-62E5EFA784EA}"/>
                    </a:ext>
                  </a:extLst>
                </p14:cNvPr>
                <p14:cNvContentPartPr/>
                <p14:nvPr/>
              </p14:nvContentPartPr>
              <p14:xfrm>
                <a:off x="4208094" y="1665116"/>
                <a:ext cx="350640" cy="377280"/>
              </p14:xfrm>
            </p:contentPart>
          </mc:Choice>
          <mc:Fallback xmlns="">
            <p:pic>
              <p:nvPicPr>
                <p:cNvPr id="10" name="Ink 9">
                  <a:extLst>
                    <a:ext uri="{FF2B5EF4-FFF2-40B4-BE49-F238E27FC236}">
                      <a16:creationId xmlns:a16="http://schemas.microsoft.com/office/drawing/2014/main" id="{CAAAE8CA-F4FB-D5D7-2F66-62E5EFA784EA}"/>
                    </a:ext>
                  </a:extLst>
                </p:cNvPr>
                <p:cNvPicPr/>
                <p:nvPr/>
              </p:nvPicPr>
              <p:blipFill>
                <a:blip r:embed="rId17"/>
                <a:stretch>
                  <a:fillRect/>
                </a:stretch>
              </p:blipFill>
              <p:spPr>
                <a:xfrm>
                  <a:off x="4199094" y="1656116"/>
                  <a:ext cx="36828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4ECFC412-8CEE-34BB-7727-36FC5109A3E4}"/>
                    </a:ext>
                  </a:extLst>
                </p14:cNvPr>
                <p14:cNvContentPartPr/>
                <p14:nvPr/>
              </p14:nvContentPartPr>
              <p14:xfrm>
                <a:off x="3101814" y="1194956"/>
                <a:ext cx="2216520" cy="1242000"/>
              </p14:xfrm>
            </p:contentPart>
          </mc:Choice>
          <mc:Fallback xmlns="">
            <p:pic>
              <p:nvPicPr>
                <p:cNvPr id="11" name="Ink 10">
                  <a:extLst>
                    <a:ext uri="{FF2B5EF4-FFF2-40B4-BE49-F238E27FC236}">
                      <a16:creationId xmlns:a16="http://schemas.microsoft.com/office/drawing/2014/main" id="{4ECFC412-8CEE-34BB-7727-36FC5109A3E4}"/>
                    </a:ext>
                  </a:extLst>
                </p:cNvPr>
                <p:cNvPicPr/>
                <p:nvPr/>
              </p:nvPicPr>
              <p:blipFill>
                <a:blip r:embed="rId19"/>
                <a:stretch>
                  <a:fillRect/>
                </a:stretch>
              </p:blipFill>
              <p:spPr>
                <a:xfrm>
                  <a:off x="3093174" y="1185956"/>
                  <a:ext cx="2234160" cy="1259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0A134350-2C91-905E-EA92-53574A1938C0}"/>
                    </a:ext>
                  </a:extLst>
                </p14:cNvPr>
                <p14:cNvContentPartPr/>
                <p14:nvPr/>
              </p14:nvContentPartPr>
              <p14:xfrm>
                <a:off x="5891814" y="1404836"/>
                <a:ext cx="2720160" cy="1054080"/>
              </p14:xfrm>
            </p:contentPart>
          </mc:Choice>
          <mc:Fallback xmlns="">
            <p:pic>
              <p:nvPicPr>
                <p:cNvPr id="14" name="Ink 13">
                  <a:extLst>
                    <a:ext uri="{FF2B5EF4-FFF2-40B4-BE49-F238E27FC236}">
                      <a16:creationId xmlns:a16="http://schemas.microsoft.com/office/drawing/2014/main" id="{0A134350-2C91-905E-EA92-53574A1938C0}"/>
                    </a:ext>
                  </a:extLst>
                </p:cNvPr>
                <p:cNvPicPr/>
                <p:nvPr/>
              </p:nvPicPr>
              <p:blipFill>
                <a:blip r:embed="rId21"/>
                <a:stretch>
                  <a:fillRect/>
                </a:stretch>
              </p:blipFill>
              <p:spPr>
                <a:xfrm>
                  <a:off x="5882814" y="1395836"/>
                  <a:ext cx="2737800" cy="1071720"/>
                </a:xfrm>
                <a:prstGeom prst="rect">
                  <a:avLst/>
                </a:prstGeom>
              </p:spPr>
            </p:pic>
          </mc:Fallback>
        </mc:AlternateContent>
      </p:grpSp>
      <p:grpSp>
        <p:nvGrpSpPr>
          <p:cNvPr id="22" name="Group 21">
            <a:extLst>
              <a:ext uri="{FF2B5EF4-FFF2-40B4-BE49-F238E27FC236}">
                <a16:creationId xmlns:a16="http://schemas.microsoft.com/office/drawing/2014/main" id="{4FD236CD-D5B8-1F4F-5962-4D0E363CEBAF}"/>
              </a:ext>
            </a:extLst>
          </p:cNvPr>
          <p:cNvGrpSpPr/>
          <p:nvPr/>
        </p:nvGrpSpPr>
        <p:grpSpPr>
          <a:xfrm>
            <a:off x="1514574" y="2969396"/>
            <a:ext cx="2430720" cy="1200960"/>
            <a:chOff x="1514574" y="2969396"/>
            <a:chExt cx="2430720" cy="1200960"/>
          </a:xfrm>
        </p:grpSpPr>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2DF20151-B180-4C44-BB09-11353B456B55}"/>
                    </a:ext>
                  </a:extLst>
                </p14:cNvPr>
                <p14:cNvContentPartPr/>
                <p14:nvPr/>
              </p14:nvContentPartPr>
              <p14:xfrm>
                <a:off x="1514574" y="2969396"/>
                <a:ext cx="2430720" cy="1200960"/>
              </p14:xfrm>
            </p:contentPart>
          </mc:Choice>
          <mc:Fallback xmlns="">
            <p:pic>
              <p:nvPicPr>
                <p:cNvPr id="16" name="Ink 15">
                  <a:extLst>
                    <a:ext uri="{FF2B5EF4-FFF2-40B4-BE49-F238E27FC236}">
                      <a16:creationId xmlns:a16="http://schemas.microsoft.com/office/drawing/2014/main" id="{2DF20151-B180-4C44-BB09-11353B456B55}"/>
                    </a:ext>
                  </a:extLst>
                </p:cNvPr>
                <p:cNvPicPr/>
                <p:nvPr/>
              </p:nvPicPr>
              <p:blipFill>
                <a:blip r:embed="rId23"/>
                <a:stretch>
                  <a:fillRect/>
                </a:stretch>
              </p:blipFill>
              <p:spPr>
                <a:xfrm>
                  <a:off x="1505574" y="2960756"/>
                  <a:ext cx="2448360" cy="1218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FA6AC569-2474-D0C5-A737-A9E26DFDAF82}"/>
                    </a:ext>
                  </a:extLst>
                </p14:cNvPr>
                <p14:cNvContentPartPr/>
                <p14:nvPr/>
              </p14:nvContentPartPr>
              <p14:xfrm>
                <a:off x="1833174" y="3569156"/>
                <a:ext cx="446760" cy="412920"/>
              </p14:xfrm>
            </p:contentPart>
          </mc:Choice>
          <mc:Fallback xmlns="">
            <p:pic>
              <p:nvPicPr>
                <p:cNvPr id="17" name="Ink 16">
                  <a:extLst>
                    <a:ext uri="{FF2B5EF4-FFF2-40B4-BE49-F238E27FC236}">
                      <a16:creationId xmlns:a16="http://schemas.microsoft.com/office/drawing/2014/main" id="{FA6AC569-2474-D0C5-A737-A9E26DFDAF82}"/>
                    </a:ext>
                  </a:extLst>
                </p:cNvPr>
                <p:cNvPicPr/>
                <p:nvPr/>
              </p:nvPicPr>
              <p:blipFill>
                <a:blip r:embed="rId25"/>
                <a:stretch>
                  <a:fillRect/>
                </a:stretch>
              </p:blipFill>
              <p:spPr>
                <a:xfrm>
                  <a:off x="1824534" y="3560516"/>
                  <a:ext cx="46440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40CCB6B6-3A4B-455D-CDA0-BA69660BF33D}"/>
                    </a:ext>
                  </a:extLst>
                </p14:cNvPr>
                <p14:cNvContentPartPr/>
                <p14:nvPr/>
              </p14:nvContentPartPr>
              <p14:xfrm>
                <a:off x="2291814" y="3519836"/>
                <a:ext cx="65160" cy="473040"/>
              </p14:xfrm>
            </p:contentPart>
          </mc:Choice>
          <mc:Fallback xmlns="">
            <p:pic>
              <p:nvPicPr>
                <p:cNvPr id="18" name="Ink 17">
                  <a:extLst>
                    <a:ext uri="{FF2B5EF4-FFF2-40B4-BE49-F238E27FC236}">
                      <a16:creationId xmlns:a16="http://schemas.microsoft.com/office/drawing/2014/main" id="{40CCB6B6-3A4B-455D-CDA0-BA69660BF33D}"/>
                    </a:ext>
                  </a:extLst>
                </p:cNvPr>
                <p:cNvPicPr/>
                <p:nvPr/>
              </p:nvPicPr>
              <p:blipFill>
                <a:blip r:embed="rId27"/>
                <a:stretch>
                  <a:fillRect/>
                </a:stretch>
              </p:blipFill>
              <p:spPr>
                <a:xfrm>
                  <a:off x="2283174" y="3510836"/>
                  <a:ext cx="828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52CEC6A4-A073-BB14-FCEC-15C230D5223C}"/>
                    </a:ext>
                  </a:extLst>
                </p14:cNvPr>
                <p14:cNvContentPartPr/>
                <p14:nvPr/>
              </p14:nvContentPartPr>
              <p14:xfrm>
                <a:off x="2461374" y="3586076"/>
                <a:ext cx="234360" cy="293760"/>
              </p14:xfrm>
            </p:contentPart>
          </mc:Choice>
          <mc:Fallback xmlns="">
            <p:pic>
              <p:nvPicPr>
                <p:cNvPr id="19" name="Ink 18">
                  <a:extLst>
                    <a:ext uri="{FF2B5EF4-FFF2-40B4-BE49-F238E27FC236}">
                      <a16:creationId xmlns:a16="http://schemas.microsoft.com/office/drawing/2014/main" id="{52CEC6A4-A073-BB14-FCEC-15C230D5223C}"/>
                    </a:ext>
                  </a:extLst>
                </p:cNvPr>
                <p:cNvPicPr/>
                <p:nvPr/>
              </p:nvPicPr>
              <p:blipFill>
                <a:blip r:embed="rId29"/>
                <a:stretch>
                  <a:fillRect/>
                </a:stretch>
              </p:blipFill>
              <p:spPr>
                <a:xfrm>
                  <a:off x="2452374" y="3577436"/>
                  <a:ext cx="2520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A9012016-8B2E-EA0C-A8C8-9183007D5224}"/>
                    </a:ext>
                  </a:extLst>
                </p14:cNvPr>
                <p14:cNvContentPartPr/>
                <p14:nvPr/>
              </p14:nvContentPartPr>
              <p14:xfrm>
                <a:off x="2811654" y="3439916"/>
                <a:ext cx="198360" cy="336600"/>
              </p14:xfrm>
            </p:contentPart>
          </mc:Choice>
          <mc:Fallback xmlns="">
            <p:pic>
              <p:nvPicPr>
                <p:cNvPr id="20" name="Ink 19">
                  <a:extLst>
                    <a:ext uri="{FF2B5EF4-FFF2-40B4-BE49-F238E27FC236}">
                      <a16:creationId xmlns:a16="http://schemas.microsoft.com/office/drawing/2014/main" id="{A9012016-8B2E-EA0C-A8C8-9183007D5224}"/>
                    </a:ext>
                  </a:extLst>
                </p:cNvPr>
                <p:cNvPicPr/>
                <p:nvPr/>
              </p:nvPicPr>
              <p:blipFill>
                <a:blip r:embed="rId31"/>
                <a:stretch>
                  <a:fillRect/>
                </a:stretch>
              </p:blipFill>
              <p:spPr>
                <a:xfrm>
                  <a:off x="2803014" y="3431276"/>
                  <a:ext cx="21600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9CD6DD45-A4DD-B2A8-663C-978294A6E27D}"/>
                    </a:ext>
                  </a:extLst>
                </p14:cNvPr>
                <p14:cNvContentPartPr/>
                <p14:nvPr/>
              </p14:nvContentPartPr>
              <p14:xfrm>
                <a:off x="3065094" y="3347756"/>
                <a:ext cx="388080" cy="300240"/>
              </p14:xfrm>
            </p:contentPart>
          </mc:Choice>
          <mc:Fallback xmlns="">
            <p:pic>
              <p:nvPicPr>
                <p:cNvPr id="21" name="Ink 20">
                  <a:extLst>
                    <a:ext uri="{FF2B5EF4-FFF2-40B4-BE49-F238E27FC236}">
                      <a16:creationId xmlns:a16="http://schemas.microsoft.com/office/drawing/2014/main" id="{9CD6DD45-A4DD-B2A8-663C-978294A6E27D}"/>
                    </a:ext>
                  </a:extLst>
                </p:cNvPr>
                <p:cNvPicPr/>
                <p:nvPr/>
              </p:nvPicPr>
              <p:blipFill>
                <a:blip r:embed="rId33"/>
                <a:stretch>
                  <a:fillRect/>
                </a:stretch>
              </p:blipFill>
              <p:spPr>
                <a:xfrm>
                  <a:off x="3056454" y="3339116"/>
                  <a:ext cx="405720" cy="317880"/>
                </a:xfrm>
                <a:prstGeom prst="rect">
                  <a:avLst/>
                </a:prstGeom>
              </p:spPr>
            </p:pic>
          </mc:Fallback>
        </mc:AlternateContent>
      </p:grpSp>
      <p:grpSp>
        <p:nvGrpSpPr>
          <p:cNvPr id="27" name="Group 26">
            <a:extLst>
              <a:ext uri="{FF2B5EF4-FFF2-40B4-BE49-F238E27FC236}">
                <a16:creationId xmlns:a16="http://schemas.microsoft.com/office/drawing/2014/main" id="{4427E765-C4D3-8DAD-102A-546C3A1B8E37}"/>
              </a:ext>
            </a:extLst>
          </p:cNvPr>
          <p:cNvGrpSpPr/>
          <p:nvPr/>
        </p:nvGrpSpPr>
        <p:grpSpPr>
          <a:xfrm>
            <a:off x="6364854" y="1702196"/>
            <a:ext cx="1177560" cy="704520"/>
            <a:chOff x="6364854" y="1702196"/>
            <a:chExt cx="1177560" cy="704520"/>
          </a:xfrm>
        </p:grpSpPr>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59ACBEA4-A202-AEF2-48D4-2DD3BF9BFB9F}"/>
                    </a:ext>
                  </a:extLst>
                </p14:cNvPr>
                <p14:cNvContentPartPr/>
                <p14:nvPr/>
              </p14:nvContentPartPr>
              <p14:xfrm>
                <a:off x="6364854" y="1702196"/>
                <a:ext cx="351720" cy="492480"/>
              </p14:xfrm>
            </p:contentPart>
          </mc:Choice>
          <mc:Fallback xmlns="">
            <p:pic>
              <p:nvPicPr>
                <p:cNvPr id="23" name="Ink 22">
                  <a:extLst>
                    <a:ext uri="{FF2B5EF4-FFF2-40B4-BE49-F238E27FC236}">
                      <a16:creationId xmlns:a16="http://schemas.microsoft.com/office/drawing/2014/main" id="{59ACBEA4-A202-AEF2-48D4-2DD3BF9BFB9F}"/>
                    </a:ext>
                  </a:extLst>
                </p:cNvPr>
                <p:cNvPicPr/>
                <p:nvPr/>
              </p:nvPicPr>
              <p:blipFill>
                <a:blip r:embed="rId35"/>
                <a:stretch>
                  <a:fillRect/>
                </a:stretch>
              </p:blipFill>
              <p:spPr>
                <a:xfrm>
                  <a:off x="6355854" y="1693556"/>
                  <a:ext cx="36936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DB777761-0ECF-AE22-A05B-2D5945C48E59}"/>
                    </a:ext>
                  </a:extLst>
                </p14:cNvPr>
                <p14:cNvContentPartPr/>
                <p14:nvPr/>
              </p14:nvContentPartPr>
              <p14:xfrm>
                <a:off x="6675894" y="1869596"/>
                <a:ext cx="236160" cy="342000"/>
              </p14:xfrm>
            </p:contentPart>
          </mc:Choice>
          <mc:Fallback xmlns="">
            <p:pic>
              <p:nvPicPr>
                <p:cNvPr id="24" name="Ink 23">
                  <a:extLst>
                    <a:ext uri="{FF2B5EF4-FFF2-40B4-BE49-F238E27FC236}">
                      <a16:creationId xmlns:a16="http://schemas.microsoft.com/office/drawing/2014/main" id="{DB777761-0ECF-AE22-A05B-2D5945C48E59}"/>
                    </a:ext>
                  </a:extLst>
                </p:cNvPr>
                <p:cNvPicPr/>
                <p:nvPr/>
              </p:nvPicPr>
              <p:blipFill>
                <a:blip r:embed="rId37"/>
                <a:stretch>
                  <a:fillRect/>
                </a:stretch>
              </p:blipFill>
              <p:spPr>
                <a:xfrm>
                  <a:off x="6667254" y="1860596"/>
                  <a:ext cx="25380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BE7388CD-5562-CCC6-03E2-2442051C7DCA}"/>
                    </a:ext>
                  </a:extLst>
                </p14:cNvPr>
                <p14:cNvContentPartPr/>
                <p14:nvPr/>
              </p14:nvContentPartPr>
              <p14:xfrm>
                <a:off x="6911334" y="1945916"/>
                <a:ext cx="219960" cy="460800"/>
              </p14:xfrm>
            </p:contentPart>
          </mc:Choice>
          <mc:Fallback xmlns="">
            <p:pic>
              <p:nvPicPr>
                <p:cNvPr id="25" name="Ink 24">
                  <a:extLst>
                    <a:ext uri="{FF2B5EF4-FFF2-40B4-BE49-F238E27FC236}">
                      <a16:creationId xmlns:a16="http://schemas.microsoft.com/office/drawing/2014/main" id="{BE7388CD-5562-CCC6-03E2-2442051C7DCA}"/>
                    </a:ext>
                  </a:extLst>
                </p:cNvPr>
                <p:cNvPicPr/>
                <p:nvPr/>
              </p:nvPicPr>
              <p:blipFill>
                <a:blip r:embed="rId39"/>
                <a:stretch>
                  <a:fillRect/>
                </a:stretch>
              </p:blipFill>
              <p:spPr>
                <a:xfrm>
                  <a:off x="6902694" y="1937276"/>
                  <a:ext cx="237600" cy="478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3BFEB1A2-A4B8-B902-E4D4-91C59141F5EA}"/>
                    </a:ext>
                  </a:extLst>
                </p14:cNvPr>
                <p14:cNvContentPartPr/>
                <p14:nvPr/>
              </p14:nvContentPartPr>
              <p14:xfrm>
                <a:off x="7322094" y="1955636"/>
                <a:ext cx="220320" cy="212760"/>
              </p14:xfrm>
            </p:contentPart>
          </mc:Choice>
          <mc:Fallback xmlns="">
            <p:pic>
              <p:nvPicPr>
                <p:cNvPr id="26" name="Ink 25">
                  <a:extLst>
                    <a:ext uri="{FF2B5EF4-FFF2-40B4-BE49-F238E27FC236}">
                      <a16:creationId xmlns:a16="http://schemas.microsoft.com/office/drawing/2014/main" id="{3BFEB1A2-A4B8-B902-E4D4-91C59141F5EA}"/>
                    </a:ext>
                  </a:extLst>
                </p:cNvPr>
                <p:cNvPicPr/>
                <p:nvPr/>
              </p:nvPicPr>
              <p:blipFill>
                <a:blip r:embed="rId41"/>
                <a:stretch>
                  <a:fillRect/>
                </a:stretch>
              </p:blipFill>
              <p:spPr>
                <a:xfrm>
                  <a:off x="7313094" y="1946996"/>
                  <a:ext cx="237960" cy="230400"/>
                </a:xfrm>
                <a:prstGeom prst="rect">
                  <a:avLst/>
                </a:prstGeom>
              </p:spPr>
            </p:pic>
          </mc:Fallback>
        </mc:AlternateContent>
      </p:grpSp>
      <p:grpSp>
        <p:nvGrpSpPr>
          <p:cNvPr id="31" name="Group 30">
            <a:extLst>
              <a:ext uri="{FF2B5EF4-FFF2-40B4-BE49-F238E27FC236}">
                <a16:creationId xmlns:a16="http://schemas.microsoft.com/office/drawing/2014/main" id="{7DCF1A1B-A15E-70C4-8274-D25A571B1C64}"/>
              </a:ext>
            </a:extLst>
          </p:cNvPr>
          <p:cNvGrpSpPr/>
          <p:nvPr/>
        </p:nvGrpSpPr>
        <p:grpSpPr>
          <a:xfrm>
            <a:off x="5206014" y="2839076"/>
            <a:ext cx="4103280" cy="832320"/>
            <a:chOff x="5206014" y="2839076"/>
            <a:chExt cx="4103280" cy="832320"/>
          </a:xfrm>
        </p:grpSpPr>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9289DF0F-4385-5BF3-B72D-F57315D56BF4}"/>
                    </a:ext>
                  </a:extLst>
                </p14:cNvPr>
                <p14:cNvContentPartPr/>
                <p14:nvPr/>
              </p14:nvContentPartPr>
              <p14:xfrm>
                <a:off x="5206014" y="2839076"/>
                <a:ext cx="2235600" cy="832320"/>
              </p14:xfrm>
            </p:contentPart>
          </mc:Choice>
          <mc:Fallback xmlns="">
            <p:pic>
              <p:nvPicPr>
                <p:cNvPr id="28" name="Ink 27">
                  <a:extLst>
                    <a:ext uri="{FF2B5EF4-FFF2-40B4-BE49-F238E27FC236}">
                      <a16:creationId xmlns:a16="http://schemas.microsoft.com/office/drawing/2014/main" id="{9289DF0F-4385-5BF3-B72D-F57315D56BF4}"/>
                    </a:ext>
                  </a:extLst>
                </p:cNvPr>
                <p:cNvPicPr/>
                <p:nvPr/>
              </p:nvPicPr>
              <p:blipFill>
                <a:blip r:embed="rId43"/>
                <a:stretch>
                  <a:fillRect/>
                </a:stretch>
              </p:blipFill>
              <p:spPr>
                <a:xfrm>
                  <a:off x="5197014" y="2830436"/>
                  <a:ext cx="2253240" cy="849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411FF5F1-6E09-947D-ABE2-062993355440}"/>
                    </a:ext>
                  </a:extLst>
                </p14:cNvPr>
                <p14:cNvContentPartPr/>
                <p14:nvPr/>
              </p14:nvContentPartPr>
              <p14:xfrm>
                <a:off x="7660854" y="3362156"/>
                <a:ext cx="47520" cy="15480"/>
              </p14:xfrm>
            </p:contentPart>
          </mc:Choice>
          <mc:Fallback xmlns="">
            <p:pic>
              <p:nvPicPr>
                <p:cNvPr id="29" name="Ink 28">
                  <a:extLst>
                    <a:ext uri="{FF2B5EF4-FFF2-40B4-BE49-F238E27FC236}">
                      <a16:creationId xmlns:a16="http://schemas.microsoft.com/office/drawing/2014/main" id="{411FF5F1-6E09-947D-ABE2-062993355440}"/>
                    </a:ext>
                  </a:extLst>
                </p:cNvPr>
                <p:cNvPicPr/>
                <p:nvPr/>
              </p:nvPicPr>
              <p:blipFill>
                <a:blip r:embed="rId45"/>
                <a:stretch>
                  <a:fillRect/>
                </a:stretch>
              </p:blipFill>
              <p:spPr>
                <a:xfrm>
                  <a:off x="7652214" y="3353516"/>
                  <a:ext cx="651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800B94DF-232D-0F1E-886A-E075EB98CFB3}"/>
                    </a:ext>
                  </a:extLst>
                </p14:cNvPr>
                <p14:cNvContentPartPr/>
                <p14:nvPr/>
              </p14:nvContentPartPr>
              <p14:xfrm>
                <a:off x="8205534" y="3496436"/>
                <a:ext cx="1103760" cy="101520"/>
              </p14:xfrm>
            </p:contentPart>
          </mc:Choice>
          <mc:Fallback xmlns="">
            <p:pic>
              <p:nvPicPr>
                <p:cNvPr id="30" name="Ink 29">
                  <a:extLst>
                    <a:ext uri="{FF2B5EF4-FFF2-40B4-BE49-F238E27FC236}">
                      <a16:creationId xmlns:a16="http://schemas.microsoft.com/office/drawing/2014/main" id="{800B94DF-232D-0F1E-886A-E075EB98CFB3}"/>
                    </a:ext>
                  </a:extLst>
                </p:cNvPr>
                <p:cNvPicPr/>
                <p:nvPr/>
              </p:nvPicPr>
              <p:blipFill>
                <a:blip r:embed="rId47"/>
                <a:stretch>
                  <a:fillRect/>
                </a:stretch>
              </p:blipFill>
              <p:spPr>
                <a:xfrm>
                  <a:off x="8196534" y="3487436"/>
                  <a:ext cx="1121400" cy="119160"/>
                </a:xfrm>
                <a:prstGeom prst="rect">
                  <a:avLst/>
                </a:prstGeom>
              </p:spPr>
            </p:pic>
          </mc:Fallback>
        </mc:AlternateContent>
      </p:grpSp>
      <p:grpSp>
        <p:nvGrpSpPr>
          <p:cNvPr id="40" name="Group 39">
            <a:extLst>
              <a:ext uri="{FF2B5EF4-FFF2-40B4-BE49-F238E27FC236}">
                <a16:creationId xmlns:a16="http://schemas.microsoft.com/office/drawing/2014/main" id="{99A6762B-61E6-06F2-4ECF-E864A5C9074A}"/>
              </a:ext>
            </a:extLst>
          </p:cNvPr>
          <p:cNvGrpSpPr/>
          <p:nvPr/>
        </p:nvGrpSpPr>
        <p:grpSpPr>
          <a:xfrm>
            <a:off x="236934" y="4560956"/>
            <a:ext cx="8373960" cy="1613880"/>
            <a:chOff x="236934" y="4560956"/>
            <a:chExt cx="8373960" cy="1613880"/>
          </a:xfrm>
        </p:grpSpPr>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4A3DD4B7-A903-7CA4-4C36-343D13043657}"/>
                    </a:ext>
                  </a:extLst>
                </p14:cNvPr>
                <p14:cNvContentPartPr/>
                <p14:nvPr/>
              </p14:nvContentPartPr>
              <p14:xfrm>
                <a:off x="384534" y="4560956"/>
                <a:ext cx="6079680" cy="109800"/>
              </p14:xfrm>
            </p:contentPart>
          </mc:Choice>
          <mc:Fallback xmlns="">
            <p:pic>
              <p:nvPicPr>
                <p:cNvPr id="32" name="Ink 31">
                  <a:extLst>
                    <a:ext uri="{FF2B5EF4-FFF2-40B4-BE49-F238E27FC236}">
                      <a16:creationId xmlns:a16="http://schemas.microsoft.com/office/drawing/2014/main" id="{4A3DD4B7-A903-7CA4-4C36-343D13043657}"/>
                    </a:ext>
                  </a:extLst>
                </p:cNvPr>
                <p:cNvPicPr/>
                <p:nvPr/>
              </p:nvPicPr>
              <p:blipFill>
                <a:blip r:embed="rId49"/>
                <a:stretch>
                  <a:fillRect/>
                </a:stretch>
              </p:blipFill>
              <p:spPr>
                <a:xfrm>
                  <a:off x="375534" y="4551956"/>
                  <a:ext cx="60973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441F2119-09F6-104C-F900-D5CB8D33E06A}"/>
                    </a:ext>
                  </a:extLst>
                </p14:cNvPr>
                <p14:cNvContentPartPr/>
                <p14:nvPr/>
              </p14:nvContentPartPr>
              <p14:xfrm>
                <a:off x="1543014" y="4855796"/>
                <a:ext cx="403920" cy="416160"/>
              </p14:xfrm>
            </p:contentPart>
          </mc:Choice>
          <mc:Fallback xmlns="">
            <p:pic>
              <p:nvPicPr>
                <p:cNvPr id="33" name="Ink 32">
                  <a:extLst>
                    <a:ext uri="{FF2B5EF4-FFF2-40B4-BE49-F238E27FC236}">
                      <a16:creationId xmlns:a16="http://schemas.microsoft.com/office/drawing/2014/main" id="{441F2119-09F6-104C-F900-D5CB8D33E06A}"/>
                    </a:ext>
                  </a:extLst>
                </p:cNvPr>
                <p:cNvPicPr/>
                <p:nvPr/>
              </p:nvPicPr>
              <p:blipFill>
                <a:blip r:embed="rId51"/>
                <a:stretch>
                  <a:fillRect/>
                </a:stretch>
              </p:blipFill>
              <p:spPr>
                <a:xfrm>
                  <a:off x="1534374" y="4847156"/>
                  <a:ext cx="42156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DD708080-B27E-FE4D-AF05-EDF5D9D61686}"/>
                    </a:ext>
                  </a:extLst>
                </p14:cNvPr>
                <p14:cNvContentPartPr/>
                <p14:nvPr/>
              </p14:nvContentPartPr>
              <p14:xfrm>
                <a:off x="1976094" y="4906916"/>
                <a:ext cx="372600" cy="362520"/>
              </p14:xfrm>
            </p:contentPart>
          </mc:Choice>
          <mc:Fallback xmlns="">
            <p:pic>
              <p:nvPicPr>
                <p:cNvPr id="34" name="Ink 33">
                  <a:extLst>
                    <a:ext uri="{FF2B5EF4-FFF2-40B4-BE49-F238E27FC236}">
                      <a16:creationId xmlns:a16="http://schemas.microsoft.com/office/drawing/2014/main" id="{DD708080-B27E-FE4D-AF05-EDF5D9D61686}"/>
                    </a:ext>
                  </a:extLst>
                </p:cNvPr>
                <p:cNvPicPr/>
                <p:nvPr/>
              </p:nvPicPr>
              <p:blipFill>
                <a:blip r:embed="rId53"/>
                <a:stretch>
                  <a:fillRect/>
                </a:stretch>
              </p:blipFill>
              <p:spPr>
                <a:xfrm>
                  <a:off x="1967094" y="4898276"/>
                  <a:ext cx="39024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E3D62454-92CC-B58A-FA94-9E185FB0BC77}"/>
                    </a:ext>
                  </a:extLst>
                </p14:cNvPr>
                <p14:cNvContentPartPr/>
                <p14:nvPr/>
              </p14:nvContentPartPr>
              <p14:xfrm>
                <a:off x="2269854" y="4884596"/>
                <a:ext cx="329760" cy="459000"/>
              </p14:xfrm>
            </p:contentPart>
          </mc:Choice>
          <mc:Fallback xmlns="">
            <p:pic>
              <p:nvPicPr>
                <p:cNvPr id="35" name="Ink 34">
                  <a:extLst>
                    <a:ext uri="{FF2B5EF4-FFF2-40B4-BE49-F238E27FC236}">
                      <a16:creationId xmlns:a16="http://schemas.microsoft.com/office/drawing/2014/main" id="{E3D62454-92CC-B58A-FA94-9E185FB0BC77}"/>
                    </a:ext>
                  </a:extLst>
                </p:cNvPr>
                <p:cNvPicPr/>
                <p:nvPr/>
              </p:nvPicPr>
              <p:blipFill>
                <a:blip r:embed="rId55"/>
                <a:stretch>
                  <a:fillRect/>
                </a:stretch>
              </p:blipFill>
              <p:spPr>
                <a:xfrm>
                  <a:off x="2260854" y="4875956"/>
                  <a:ext cx="34740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9DBFEBE9-64C9-5669-5FFC-AC54B7AC357B}"/>
                    </a:ext>
                  </a:extLst>
                </p14:cNvPr>
                <p14:cNvContentPartPr/>
                <p14:nvPr/>
              </p14:nvContentPartPr>
              <p14:xfrm>
                <a:off x="236934" y="4639436"/>
                <a:ext cx="140400" cy="1535400"/>
              </p14:xfrm>
            </p:contentPart>
          </mc:Choice>
          <mc:Fallback xmlns="">
            <p:pic>
              <p:nvPicPr>
                <p:cNvPr id="36" name="Ink 35">
                  <a:extLst>
                    <a:ext uri="{FF2B5EF4-FFF2-40B4-BE49-F238E27FC236}">
                      <a16:creationId xmlns:a16="http://schemas.microsoft.com/office/drawing/2014/main" id="{9DBFEBE9-64C9-5669-5FFC-AC54B7AC357B}"/>
                    </a:ext>
                  </a:extLst>
                </p:cNvPr>
                <p:cNvPicPr/>
                <p:nvPr/>
              </p:nvPicPr>
              <p:blipFill>
                <a:blip r:embed="rId57"/>
                <a:stretch>
                  <a:fillRect/>
                </a:stretch>
              </p:blipFill>
              <p:spPr>
                <a:xfrm>
                  <a:off x="228294" y="4630796"/>
                  <a:ext cx="158040" cy="1553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DFB532AF-9116-C34E-E96A-6B4ABBA4A2CA}"/>
                    </a:ext>
                  </a:extLst>
                </p14:cNvPr>
                <p14:cNvContentPartPr/>
                <p14:nvPr/>
              </p14:nvContentPartPr>
              <p14:xfrm>
                <a:off x="5983614" y="4591556"/>
                <a:ext cx="2627280" cy="29880"/>
              </p14:xfrm>
            </p:contentPart>
          </mc:Choice>
          <mc:Fallback xmlns="">
            <p:pic>
              <p:nvPicPr>
                <p:cNvPr id="37" name="Ink 36">
                  <a:extLst>
                    <a:ext uri="{FF2B5EF4-FFF2-40B4-BE49-F238E27FC236}">
                      <a16:creationId xmlns:a16="http://schemas.microsoft.com/office/drawing/2014/main" id="{DFB532AF-9116-C34E-E96A-6B4ABBA4A2CA}"/>
                    </a:ext>
                  </a:extLst>
                </p:cNvPr>
                <p:cNvPicPr/>
                <p:nvPr/>
              </p:nvPicPr>
              <p:blipFill>
                <a:blip r:embed="rId59"/>
                <a:stretch>
                  <a:fillRect/>
                </a:stretch>
              </p:blipFill>
              <p:spPr>
                <a:xfrm>
                  <a:off x="5974974" y="4582556"/>
                  <a:ext cx="26449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12CD1EA9-8B9E-85E0-BE09-6B3A3EBA3084}"/>
                    </a:ext>
                  </a:extLst>
                </p14:cNvPr>
                <p14:cNvContentPartPr/>
                <p14:nvPr/>
              </p14:nvContentPartPr>
              <p14:xfrm>
                <a:off x="8370054" y="4640516"/>
                <a:ext cx="188640" cy="1323360"/>
              </p14:xfrm>
            </p:contentPart>
          </mc:Choice>
          <mc:Fallback xmlns="">
            <p:pic>
              <p:nvPicPr>
                <p:cNvPr id="38" name="Ink 37">
                  <a:extLst>
                    <a:ext uri="{FF2B5EF4-FFF2-40B4-BE49-F238E27FC236}">
                      <a16:creationId xmlns:a16="http://schemas.microsoft.com/office/drawing/2014/main" id="{12CD1EA9-8B9E-85E0-BE09-6B3A3EBA3084}"/>
                    </a:ext>
                  </a:extLst>
                </p:cNvPr>
                <p:cNvPicPr/>
                <p:nvPr/>
              </p:nvPicPr>
              <p:blipFill>
                <a:blip r:embed="rId61"/>
                <a:stretch>
                  <a:fillRect/>
                </a:stretch>
              </p:blipFill>
              <p:spPr>
                <a:xfrm>
                  <a:off x="8361054" y="4631876"/>
                  <a:ext cx="206280" cy="1341000"/>
                </a:xfrm>
                <a:prstGeom prst="rect">
                  <a:avLst/>
                </a:prstGeom>
              </p:spPr>
            </p:pic>
          </mc:Fallback>
        </mc:AlternateContent>
      </p:grpSp>
    </p:spTree>
    <p:extLst>
      <p:ext uri="{BB962C8B-B14F-4D97-AF65-F5344CB8AC3E}">
        <p14:creationId xmlns:p14="http://schemas.microsoft.com/office/powerpoint/2010/main" val="356907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Cloud Foundry Environment</a:t>
            </a:r>
          </a:p>
        </p:txBody>
      </p:sp>
      <p:pic>
        <p:nvPicPr>
          <p:cNvPr id="3074" name="Picture 2" descr="What is SAP Cloud Foundry, SAP Neo &amp; SAP Kyma (SAP BTP)? – A blog about SAP">
            <a:extLst>
              <a:ext uri="{FF2B5EF4-FFF2-40B4-BE49-F238E27FC236}">
                <a16:creationId xmlns:a16="http://schemas.microsoft.com/office/drawing/2014/main" id="{CE105DA6-2925-0D48-E01A-89497EFA45B0}"/>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17247"/>
          <a:stretch/>
        </p:blipFill>
        <p:spPr bwMode="auto">
          <a:xfrm>
            <a:off x="333772" y="1332180"/>
            <a:ext cx="9753600" cy="46891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484CE8A-C878-B370-F229-E88C3BB43234}"/>
              </a:ext>
            </a:extLst>
          </p:cNvPr>
          <p:cNvSpPr/>
          <p:nvPr/>
        </p:nvSpPr>
        <p:spPr>
          <a:xfrm>
            <a:off x="2710036" y="1476196"/>
            <a:ext cx="1080120" cy="1628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24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Tools to Setup</a:t>
            </a:r>
          </a:p>
        </p:txBody>
      </p:sp>
      <p:sp>
        <p:nvSpPr>
          <p:cNvPr id="6" name="TextBox 5">
            <a:extLst>
              <a:ext uri="{FF2B5EF4-FFF2-40B4-BE49-F238E27FC236}">
                <a16:creationId xmlns:a16="http://schemas.microsoft.com/office/drawing/2014/main" id="{6A0A19D8-C3C6-3EAF-E522-A7A51752E39E}"/>
              </a:ext>
            </a:extLst>
          </p:cNvPr>
          <p:cNvSpPr txBox="1"/>
          <p:nvPr/>
        </p:nvSpPr>
        <p:spPr>
          <a:xfrm>
            <a:off x="169734" y="908720"/>
            <a:ext cx="11665296" cy="2862322"/>
          </a:xfrm>
          <a:prstGeom prst="rect">
            <a:avLst/>
          </a:prstGeom>
          <a:noFill/>
        </p:spPr>
        <p:txBody>
          <a:bodyPr wrap="square">
            <a:spAutoFit/>
          </a:bodyPr>
          <a:lstStyle/>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Git Setup - </a:t>
            </a: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2"/>
              </a:rPr>
              <a:t>https://git-scm.com/downloads</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CF CLI (Command Line Interface) Tool – allows to communicate/connect to CF</a:t>
            </a:r>
          </a:p>
          <a:p>
            <a:pPr marL="609493" marR="0" lvl="1"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3"/>
              </a:rPr>
              <a:t>https://github.com/cloudfoundry/cli/wiki/V6-CLI-Installation-Guide</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3. Microsoft VS Code - </a:t>
            </a:r>
            <a:r>
              <a:rPr kumimoji="0" lang="en-US" sz="1800" b="0" i="0" u="none" strike="noStrike" kern="1200" cap="none" spc="0" normalizeH="0" baseline="0" noProof="0" dirty="0">
                <a:ln>
                  <a:noFill/>
                </a:ln>
                <a:solidFill>
                  <a:schemeClr val="bg1"/>
                </a:solidFill>
                <a:effectLst/>
                <a:uLnTx/>
                <a:uFillTx/>
                <a:latin typeface="Segoe UI"/>
                <a:ea typeface="+mn-ea"/>
                <a:cs typeface="+mn-cs"/>
                <a:hlinkClick r:id="rId4"/>
              </a:rPr>
              <a:t>https://code.visualstudio.com/download</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34899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Create First Hello World App and Deploy</a:t>
            </a:r>
          </a:p>
        </p:txBody>
      </p:sp>
      <p:pic>
        <p:nvPicPr>
          <p:cNvPr id="1026" name="Picture 2" descr="Page 3 | Fast Computer Images - Free Download on Freepik">
            <a:extLst>
              <a:ext uri="{FF2B5EF4-FFF2-40B4-BE49-F238E27FC236}">
                <a16:creationId xmlns:a16="http://schemas.microsoft.com/office/drawing/2014/main" id="{CB17146D-A5AA-3AB6-25B8-46606A985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628" y="184482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F0BE7D-9C4C-50F1-C3CD-BC16E8BB924F}"/>
              </a:ext>
            </a:extLst>
          </p:cNvPr>
          <p:cNvSpPr txBox="1"/>
          <p:nvPr/>
        </p:nvSpPr>
        <p:spPr>
          <a:xfrm>
            <a:off x="405780" y="1844824"/>
            <a:ext cx="6140244" cy="1569660"/>
          </a:xfrm>
          <a:prstGeom prst="rect">
            <a:avLst/>
          </a:prstGeom>
          <a:noFill/>
        </p:spPr>
        <p:txBody>
          <a:bodyPr wrap="square">
            <a:spAutoFit/>
          </a:bodyPr>
          <a:lstStyle/>
          <a:p>
            <a:r>
              <a:rPr lang="en-US" dirty="0">
                <a:hlinkClick r:id="rId3"/>
              </a:rPr>
              <a:t>https://github.com/soyuztechnologies/BTP_Architect_Training/blob/master/Day%201/helloworld.zip</a:t>
            </a:r>
            <a:endParaRPr lang="en-US" dirty="0"/>
          </a:p>
          <a:p>
            <a:endParaRPr lang="en-US" dirty="0"/>
          </a:p>
        </p:txBody>
      </p:sp>
    </p:spTree>
    <p:extLst>
      <p:ext uri="{BB962C8B-B14F-4D97-AF65-F5344CB8AC3E}">
        <p14:creationId xmlns:p14="http://schemas.microsoft.com/office/powerpoint/2010/main" val="371096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Under the hood</a:t>
            </a:r>
          </a:p>
        </p:txBody>
      </p:sp>
      <p:pic>
        <p:nvPicPr>
          <p:cNvPr id="3" name="Picture 2">
            <a:extLst>
              <a:ext uri="{FF2B5EF4-FFF2-40B4-BE49-F238E27FC236}">
                <a16:creationId xmlns:a16="http://schemas.microsoft.com/office/drawing/2014/main" id="{684A4760-C74E-7126-049D-F0F0F5F0E17D}"/>
              </a:ext>
            </a:extLst>
          </p:cNvPr>
          <p:cNvPicPr>
            <a:picLocks noChangeAspect="1"/>
          </p:cNvPicPr>
          <p:nvPr/>
        </p:nvPicPr>
        <p:blipFill>
          <a:blip r:embed="rId2"/>
          <a:stretch>
            <a:fillRect/>
          </a:stretch>
        </p:blipFill>
        <p:spPr>
          <a:xfrm>
            <a:off x="693812" y="1196752"/>
            <a:ext cx="10230393" cy="5005294"/>
          </a:xfrm>
          <a:prstGeom prst="rect">
            <a:avLst/>
          </a:prstGeom>
        </p:spPr>
      </p:pic>
    </p:spTree>
    <p:extLst>
      <p:ext uri="{BB962C8B-B14F-4D97-AF65-F5344CB8AC3E}">
        <p14:creationId xmlns:p14="http://schemas.microsoft.com/office/powerpoint/2010/main" val="72855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Micro Service Architecture</a:t>
            </a:r>
          </a:p>
        </p:txBody>
      </p:sp>
      <p:sp>
        <p:nvSpPr>
          <p:cNvPr id="3" name="TextBox 2">
            <a:extLst>
              <a:ext uri="{FF2B5EF4-FFF2-40B4-BE49-F238E27FC236}">
                <a16:creationId xmlns:a16="http://schemas.microsoft.com/office/drawing/2014/main" id="{6B46F0C4-CAEF-2FAE-6F66-A0938CABF11C}"/>
              </a:ext>
            </a:extLst>
          </p:cNvPr>
          <p:cNvSpPr txBox="1"/>
          <p:nvPr/>
        </p:nvSpPr>
        <p:spPr>
          <a:xfrm>
            <a:off x="189756" y="1148458"/>
            <a:ext cx="7280328" cy="3200876"/>
          </a:xfrm>
          <a:prstGeom prst="rect">
            <a:avLst/>
          </a:prstGeom>
          <a:noFill/>
        </p:spPr>
        <p:txBody>
          <a:bodyPr wrap="square" rtlCol="0">
            <a:spAutoFit/>
          </a:bodyPr>
          <a:lstStyle/>
          <a:p>
            <a:pPr defTabSz="914400">
              <a:spcBef>
                <a:spcPts val="300"/>
              </a:spcBef>
              <a:spcAft>
                <a:spcPts val="300"/>
              </a:spcAft>
            </a:pPr>
            <a:r>
              <a:rPr lang="en-US" sz="1800" dirty="0">
                <a:solidFill>
                  <a:schemeClr val="bg1"/>
                </a:solidFill>
                <a:latin typeface="Arial" panose="020B0604020202020204" pitchFamily="34" charset="0"/>
              </a:rPr>
              <a:t>Characteristics of the traditional model</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SAP systems are one large logical system with a single (SQL) DB</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Transactional consistency for all data is guaranteed</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Big, infrequent releases with high risk</a:t>
            </a:r>
          </a:p>
          <a:p>
            <a:pPr defTabSz="914400">
              <a:spcBef>
                <a:spcPts val="300"/>
              </a:spcBef>
              <a:spcAft>
                <a:spcPts val="300"/>
              </a:spcAft>
            </a:pPr>
            <a:r>
              <a:rPr lang="en-US" sz="1800" dirty="0">
                <a:solidFill>
                  <a:schemeClr val="bg1"/>
                </a:solidFill>
                <a:latin typeface="Arial" panose="020B0604020202020204" pitchFamily="34" charset="0"/>
              </a:rPr>
              <a:t>Hard to apply cloud requirements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Monolith must be built, tested, deployed, and scaled as a whole</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Vertical scaling* is limited, cost is non-linear</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Systems often poorly utilized (dev-test, non-peak-times)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High availability setup requires almost double the infrastructure</a:t>
            </a:r>
            <a:endParaRPr lang="en-US" dirty="0">
              <a:solidFill>
                <a:schemeClr val="bg1"/>
              </a:solidFill>
              <a:latin typeface="Arial"/>
            </a:endParaRPr>
          </a:p>
        </p:txBody>
      </p:sp>
      <p:pic>
        <p:nvPicPr>
          <p:cNvPr id="4" name="Picture 3">
            <a:extLst>
              <a:ext uri="{FF2B5EF4-FFF2-40B4-BE49-F238E27FC236}">
                <a16:creationId xmlns:a16="http://schemas.microsoft.com/office/drawing/2014/main" id="{41C72253-0E4B-D1B3-5E5D-58873937ED3D}"/>
              </a:ext>
            </a:extLst>
          </p:cNvPr>
          <p:cNvPicPr>
            <a:picLocks noChangeAspect="1"/>
          </p:cNvPicPr>
          <p:nvPr/>
        </p:nvPicPr>
        <p:blipFill>
          <a:blip r:embed="rId2"/>
          <a:stretch>
            <a:fillRect/>
          </a:stretch>
        </p:blipFill>
        <p:spPr>
          <a:xfrm>
            <a:off x="8865308" y="1453313"/>
            <a:ext cx="2293819" cy="2758679"/>
          </a:xfrm>
          <a:prstGeom prst="rect">
            <a:avLst/>
          </a:prstGeom>
        </p:spPr>
      </p:pic>
      <p:sp>
        <p:nvSpPr>
          <p:cNvPr id="5" name="TextBox 4">
            <a:extLst>
              <a:ext uri="{FF2B5EF4-FFF2-40B4-BE49-F238E27FC236}">
                <a16:creationId xmlns:a16="http://schemas.microsoft.com/office/drawing/2014/main" id="{31E330A4-D61C-27E3-CBEC-3967F0681B93}"/>
              </a:ext>
            </a:extLst>
          </p:cNvPr>
          <p:cNvSpPr txBox="1"/>
          <p:nvPr/>
        </p:nvSpPr>
        <p:spPr>
          <a:xfrm>
            <a:off x="0" y="4712868"/>
            <a:ext cx="12192000" cy="1200329"/>
          </a:xfrm>
          <a:prstGeom prst="rect">
            <a:avLst/>
          </a:prstGeom>
          <a:solidFill>
            <a:srgbClr val="5B9BD5"/>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FFFF"/>
                </a:solidFill>
                <a:effectLst/>
                <a:uLnTx/>
                <a:uFillTx/>
                <a:latin typeface="Arial-ItalicMT"/>
              </a:rPr>
              <a:t>“Microservice architecture is an approach to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developing a single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application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as a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suite of small services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each running in its own process 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communicating with lightweight mechanisms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often an HTTP REST API. These services are built around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business capabilities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independently deployable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by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fully automated deployment </a:t>
            </a:r>
            <a:r>
              <a:rPr kumimoji="0" lang="en-US" sz="1800" b="0" i="1" u="none" strike="noStrike" kern="0" cap="none" spc="0" normalizeH="0" baseline="0" noProof="0" dirty="0">
                <a:ln>
                  <a:noFill/>
                </a:ln>
                <a:solidFill>
                  <a:srgbClr val="FFFFFF"/>
                </a:solidFill>
                <a:effectLst/>
                <a:uLnTx/>
                <a:uFillTx/>
                <a:latin typeface="Arial-ItalicMT"/>
              </a:rPr>
              <a:t>machinery.” </a:t>
            </a:r>
            <a:endParaRPr kumimoji="0" lang="en-US" sz="1800" b="0" i="0" u="none" strike="noStrike" kern="0" cap="none" spc="0" normalizeH="0" baseline="0" noProof="0" dirty="0">
              <a:ln>
                <a:noFill/>
              </a:ln>
              <a:solidFill>
                <a:srgbClr val="FFFFFF"/>
              </a:solidFill>
              <a:effectLst/>
              <a:uLnTx/>
              <a:uFillTx/>
              <a:latin typeface="Arial"/>
            </a:endParaRPr>
          </a:p>
        </p:txBody>
      </p:sp>
    </p:spTree>
    <p:extLst>
      <p:ext uri="{BB962C8B-B14F-4D97-AF65-F5344CB8AC3E}">
        <p14:creationId xmlns:p14="http://schemas.microsoft.com/office/powerpoint/2010/main" val="5909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Advantage of Microservices</a:t>
            </a:r>
          </a:p>
        </p:txBody>
      </p:sp>
      <p:sp>
        <p:nvSpPr>
          <p:cNvPr id="3" name="TextBox 2">
            <a:extLst>
              <a:ext uri="{FF2B5EF4-FFF2-40B4-BE49-F238E27FC236}">
                <a16:creationId xmlns:a16="http://schemas.microsoft.com/office/drawing/2014/main" id="{6662F91A-002F-E92F-75AE-69250A955D1B}"/>
              </a:ext>
            </a:extLst>
          </p:cNvPr>
          <p:cNvSpPr txBox="1"/>
          <p:nvPr/>
        </p:nvSpPr>
        <p:spPr>
          <a:xfrm>
            <a:off x="655321" y="1199418"/>
            <a:ext cx="11696243" cy="1200329"/>
          </a:xfrm>
          <a:prstGeom prst="rect">
            <a:avLst/>
          </a:prstGeom>
          <a:noFill/>
        </p:spPr>
        <p:txBody>
          <a:bodyPr wrap="square" rtlCol="0">
            <a:spAutoFit/>
          </a:bodyPr>
          <a:lstStyle/>
          <a:p>
            <a:pPr defTabSz="914400"/>
            <a:r>
              <a:rPr lang="en-US" sz="1800" dirty="0">
                <a:solidFill>
                  <a:schemeClr val="bg1"/>
                </a:solidFill>
                <a:latin typeface="Arial" panose="020B0604020202020204" pitchFamily="34" charset="0"/>
              </a:rPr>
              <a:t>Each microservice runs in a </a:t>
            </a:r>
            <a:r>
              <a:rPr lang="en-US" sz="1800" b="1" dirty="0">
                <a:solidFill>
                  <a:schemeClr val="bg1"/>
                </a:solidFill>
                <a:latin typeface="Arial" panose="020B0604020202020204" pitchFamily="34" charset="0"/>
              </a:rPr>
              <a:t>separate process / container</a:t>
            </a:r>
            <a:r>
              <a:rPr lang="en-US" sz="1800" dirty="0">
                <a:solidFill>
                  <a:schemeClr val="bg1"/>
                </a:solidFill>
                <a:latin typeface="Arial" panose="020B0604020202020204" pitchFamily="34" charset="0"/>
              </a:rPr>
              <a:t>.</a:t>
            </a:r>
          </a:p>
          <a:p>
            <a:pPr defTabSz="914400"/>
            <a:r>
              <a:rPr lang="en-US" sz="1800" dirty="0">
                <a:solidFill>
                  <a:schemeClr val="bg1"/>
                </a:solidFill>
                <a:latin typeface="Arial" panose="020B0604020202020204" pitchFamily="34" charset="0"/>
              </a:rPr>
              <a:t>This enables them to</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Be deployed individually and frequently</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(Auto)scale independently to varying loads</a:t>
            </a:r>
            <a:endParaRPr lang="en-US" dirty="0">
              <a:solidFill>
                <a:schemeClr val="bg1"/>
              </a:solidFill>
              <a:latin typeface="Arial"/>
            </a:endParaRPr>
          </a:p>
        </p:txBody>
      </p:sp>
      <p:pic>
        <p:nvPicPr>
          <p:cNvPr id="4" name="Picture 3">
            <a:extLst>
              <a:ext uri="{FF2B5EF4-FFF2-40B4-BE49-F238E27FC236}">
                <a16:creationId xmlns:a16="http://schemas.microsoft.com/office/drawing/2014/main" id="{7F16E9B3-B747-B1D0-3792-6B0F2B11B96E}"/>
              </a:ext>
            </a:extLst>
          </p:cNvPr>
          <p:cNvPicPr>
            <a:picLocks noChangeAspect="1"/>
          </p:cNvPicPr>
          <p:nvPr/>
        </p:nvPicPr>
        <p:blipFill rotWithShape="1">
          <a:blip r:embed="rId2"/>
          <a:srcRect t="12736" b="9086"/>
          <a:stretch/>
        </p:blipFill>
        <p:spPr>
          <a:xfrm>
            <a:off x="655321" y="2614192"/>
            <a:ext cx="8794242" cy="1376219"/>
          </a:xfrm>
          <a:prstGeom prst="rect">
            <a:avLst/>
          </a:prstGeom>
        </p:spPr>
      </p:pic>
      <p:sp>
        <p:nvSpPr>
          <p:cNvPr id="5" name="TextBox 4">
            <a:extLst>
              <a:ext uri="{FF2B5EF4-FFF2-40B4-BE49-F238E27FC236}">
                <a16:creationId xmlns:a16="http://schemas.microsoft.com/office/drawing/2014/main" id="{1C6873DE-5BCB-B93C-F7C3-ADF84D51A7DD}"/>
              </a:ext>
            </a:extLst>
          </p:cNvPr>
          <p:cNvSpPr txBox="1"/>
          <p:nvPr/>
        </p:nvSpPr>
        <p:spPr>
          <a:xfrm>
            <a:off x="655321" y="4204857"/>
            <a:ext cx="5154929" cy="1815882"/>
          </a:xfrm>
          <a:prstGeom prst="rect">
            <a:avLst/>
          </a:prstGeom>
          <a:noFill/>
        </p:spPr>
        <p:txBody>
          <a:bodyPr wrap="square">
            <a:spAutoFit/>
          </a:bodyPr>
          <a:lstStyle/>
          <a:p>
            <a:pPr defTabSz="914400"/>
            <a:r>
              <a:rPr lang="en-US" sz="2000" b="1" dirty="0">
                <a:solidFill>
                  <a:schemeClr val="bg1"/>
                </a:solidFill>
                <a:latin typeface="Arial" panose="020B0604020202020204" pitchFamily="34" charset="0"/>
              </a:rPr>
              <a:t>You can use technologies and languages that best fit the problem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Microservices are self-contained, i.e. no shared data stores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Using the right tools impacts productivity and performance</a:t>
            </a:r>
            <a:endParaRPr lang="en-US" sz="1800" dirty="0">
              <a:solidFill>
                <a:schemeClr val="bg1"/>
              </a:solidFill>
              <a:latin typeface="Arial"/>
            </a:endParaRPr>
          </a:p>
        </p:txBody>
      </p:sp>
      <p:pic>
        <p:nvPicPr>
          <p:cNvPr id="6" name="Picture 5">
            <a:extLst>
              <a:ext uri="{FF2B5EF4-FFF2-40B4-BE49-F238E27FC236}">
                <a16:creationId xmlns:a16="http://schemas.microsoft.com/office/drawing/2014/main" id="{20C37240-3625-D23D-C6E5-2860D5257C30}"/>
              </a:ext>
            </a:extLst>
          </p:cNvPr>
          <p:cNvPicPr>
            <a:picLocks noChangeAspect="1"/>
          </p:cNvPicPr>
          <p:nvPr/>
        </p:nvPicPr>
        <p:blipFill>
          <a:blip r:embed="rId3"/>
          <a:stretch>
            <a:fillRect/>
          </a:stretch>
        </p:blipFill>
        <p:spPr>
          <a:xfrm>
            <a:off x="6096000" y="4153999"/>
            <a:ext cx="5656272" cy="1917599"/>
          </a:xfrm>
          <a:prstGeom prst="rect">
            <a:avLst/>
          </a:prstGeom>
        </p:spPr>
      </p:pic>
    </p:spTree>
    <p:extLst>
      <p:ext uri="{BB962C8B-B14F-4D97-AF65-F5344CB8AC3E}">
        <p14:creationId xmlns:p14="http://schemas.microsoft.com/office/powerpoint/2010/main" val="310854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940" y="0"/>
            <a:ext cx="1173316" cy="115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984BD025-E8D6-4986-ACB4-348E6D14FD13}"/>
              </a:ext>
            </a:extLst>
          </p:cNvPr>
          <p:cNvPicPr>
            <a:picLocks noGrp="1" noChangeAspect="1"/>
          </p:cNvPicPr>
          <p:nvPr>
            <p:ph type="pic" sz="quarter" idx="13"/>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5490" r="5490"/>
          <a:stretch>
            <a:fillRect/>
          </a:stretch>
        </p:blipFill>
        <p:spPr/>
      </p:pic>
      <p:sp>
        <p:nvSpPr>
          <p:cNvPr id="969"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r>
              <a:rPr lang="en-IN" sz="4000" b="1" i="0" dirty="0">
                <a:solidFill>
                  <a:schemeClr val="accent3"/>
                </a:solidFill>
                <a:effectLst/>
              </a:rPr>
              <a:t>Introduction</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970" name="TextBox 969">
            <a:extLst>
              <a:ext uri="{FF2B5EF4-FFF2-40B4-BE49-F238E27FC236}">
                <a16:creationId xmlns:a16="http://schemas.microsoft.com/office/drawing/2014/main" id="{1A0F3EB3-F5B2-4451-8944-2519F6807F15}"/>
              </a:ext>
            </a:extLst>
          </p:cNvPr>
          <p:cNvSpPr txBox="1"/>
          <p:nvPr/>
        </p:nvSpPr>
        <p:spPr>
          <a:xfrm>
            <a:off x="5940975" y="4498839"/>
            <a:ext cx="3529104" cy="984885"/>
          </a:xfrm>
          <a:prstGeom prst="rect">
            <a:avLst/>
          </a:prstGeom>
          <a:noFill/>
        </p:spPr>
        <p:txBody>
          <a:bodyPr wrap="square" lIns="0" tIns="0" rIns="0" bIns="0" rtlCol="0" anchor="t">
            <a:spAutoFit/>
          </a:bodyPr>
          <a:lstStyle/>
          <a:p>
            <a:r>
              <a:rPr lang="en-US"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Welcome to the BTP Architect Training Course, specially designed for senior SAP Consultants planning to provide guidance on SAP BTP Adoption</a:t>
            </a: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982" name="Group 981">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986" name="TextBox 985">
            <a:extLst>
              <a:ext uri="{FF2B5EF4-FFF2-40B4-BE49-F238E27FC236}">
                <a16:creationId xmlns:a16="http://schemas.microsoft.com/office/drawing/2014/main" id="{F654CA03-8569-49F8-9893-34C384845174}"/>
              </a:ext>
            </a:extLst>
          </p:cNvPr>
          <p:cNvSpPr txBox="1"/>
          <p:nvPr/>
        </p:nvSpPr>
        <p:spPr>
          <a:xfrm>
            <a:off x="660392" y="5133729"/>
            <a:ext cx="4405534" cy="1107996"/>
          </a:xfrm>
          <a:prstGeom prst="rect">
            <a:avLst/>
          </a:prstGeom>
          <a:noFill/>
        </p:spPr>
        <p:txBody>
          <a:bodyPr wrap="square" lIns="0" tIns="0" rIns="0" bIns="0" rtlCol="0" anchor="t">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Deployment, lifecycle and security overview with Hands-on</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53430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33" name="Rectangle: Rounded Corners 1132">
            <a:extLst>
              <a:ext uri="{FF2B5EF4-FFF2-40B4-BE49-F238E27FC236}">
                <a16:creationId xmlns:a16="http://schemas.microsoft.com/office/drawing/2014/main" id="{47299741-729A-4FA6-A73E-373218C0B948}"/>
              </a:ext>
            </a:extLst>
          </p:cNvPr>
          <p:cNvSpPr/>
          <p:nvPr/>
        </p:nvSpPr>
        <p:spPr>
          <a:xfrm>
            <a:off x="3453886" y="1196752"/>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4" name="Rectangle: Rounded Corners 1133">
            <a:extLst>
              <a:ext uri="{FF2B5EF4-FFF2-40B4-BE49-F238E27FC236}">
                <a16:creationId xmlns:a16="http://schemas.microsoft.com/office/drawing/2014/main" id="{E8655933-ABB5-4D15-AE7F-B0D014A5A5FB}"/>
              </a:ext>
            </a:extLst>
          </p:cNvPr>
          <p:cNvSpPr/>
          <p:nvPr/>
        </p:nvSpPr>
        <p:spPr>
          <a:xfrm>
            <a:off x="3453886" y="2952474"/>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Rectangle: Rounded Corners 1134">
            <a:extLst>
              <a:ext uri="{FF2B5EF4-FFF2-40B4-BE49-F238E27FC236}">
                <a16:creationId xmlns:a16="http://schemas.microsoft.com/office/drawing/2014/main" id="{7ADD6B3E-784D-4B47-A705-C73AEB0275B4}"/>
              </a:ext>
            </a:extLst>
          </p:cNvPr>
          <p:cNvSpPr/>
          <p:nvPr/>
        </p:nvSpPr>
        <p:spPr>
          <a:xfrm>
            <a:off x="3453886" y="4708197"/>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41" name="Group 1140">
            <a:extLst>
              <a:ext uri="{FF2B5EF4-FFF2-40B4-BE49-F238E27FC236}">
                <a16:creationId xmlns:a16="http://schemas.microsoft.com/office/drawing/2014/main" id="{010C7D28-B781-409B-AFDB-2EB8DCBAB471}"/>
              </a:ext>
            </a:extLst>
          </p:cNvPr>
          <p:cNvGrpSpPr/>
          <p:nvPr/>
        </p:nvGrpSpPr>
        <p:grpSpPr>
          <a:xfrm>
            <a:off x="4118571" y="1449765"/>
            <a:ext cx="4359562" cy="922336"/>
            <a:chOff x="1395616" y="871285"/>
            <a:chExt cx="3825734" cy="1064137"/>
          </a:xfrm>
        </p:grpSpPr>
        <p:sp>
          <p:nvSpPr>
            <p:cNvPr id="1142" name="TextBox 1141">
              <a:extLst>
                <a:ext uri="{FF2B5EF4-FFF2-40B4-BE49-F238E27FC236}">
                  <a16:creationId xmlns:a16="http://schemas.microsoft.com/office/drawing/2014/main" id="{3F09AA1F-FEA7-4D17-88ED-2CD603C4E9A6}"/>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Account overview and Setup your SAP BTP Account Trial / Services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3" name="TextBox 1142">
              <a:extLst>
                <a:ext uri="{FF2B5EF4-FFF2-40B4-BE49-F238E27FC236}">
                  <a16:creationId xmlns:a16="http://schemas.microsoft.com/office/drawing/2014/main" id="{C88A509D-C2AF-4500-8C21-D7071BE4DE6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4" name="Group 1143">
            <a:extLst>
              <a:ext uri="{FF2B5EF4-FFF2-40B4-BE49-F238E27FC236}">
                <a16:creationId xmlns:a16="http://schemas.microsoft.com/office/drawing/2014/main" id="{8A3A5AE5-D342-4BA3-9A55-5165158B260D}"/>
              </a:ext>
            </a:extLst>
          </p:cNvPr>
          <p:cNvGrpSpPr/>
          <p:nvPr/>
        </p:nvGrpSpPr>
        <p:grpSpPr>
          <a:xfrm>
            <a:off x="4118571" y="3205484"/>
            <a:ext cx="4431570" cy="922336"/>
            <a:chOff x="1395616" y="871285"/>
            <a:chExt cx="3825734" cy="1064137"/>
          </a:xfrm>
        </p:grpSpPr>
        <p:sp>
          <p:nvSpPr>
            <p:cNvPr id="1145" name="TextBox 1144">
              <a:extLst>
                <a:ext uri="{FF2B5EF4-FFF2-40B4-BE49-F238E27FC236}">
                  <a16:creationId xmlns:a16="http://schemas.microsoft.com/office/drawing/2014/main" id="{D50FB645-94BC-4B73-BC01-70A868E236E0}"/>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Micro service architecture and First Micro service in SAP BTP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6" name="TextBox 1145">
              <a:extLst>
                <a:ext uri="{FF2B5EF4-FFF2-40B4-BE49-F238E27FC236}">
                  <a16:creationId xmlns:a16="http://schemas.microsoft.com/office/drawing/2014/main" id="{D6E845BF-0649-4FED-BF91-2541D1DCB0D6}"/>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50" name="Group 1149">
            <a:extLst>
              <a:ext uri="{FF2B5EF4-FFF2-40B4-BE49-F238E27FC236}">
                <a16:creationId xmlns:a16="http://schemas.microsoft.com/office/drawing/2014/main" id="{64D36160-176A-49B7-AEAE-FF1ECF022B7A}"/>
              </a:ext>
            </a:extLst>
          </p:cNvPr>
          <p:cNvGrpSpPr/>
          <p:nvPr/>
        </p:nvGrpSpPr>
        <p:grpSpPr>
          <a:xfrm>
            <a:off x="4118571" y="4961207"/>
            <a:ext cx="4431570" cy="922336"/>
            <a:chOff x="1395616" y="871285"/>
            <a:chExt cx="4290329" cy="1064137"/>
          </a:xfrm>
        </p:grpSpPr>
        <p:sp>
          <p:nvSpPr>
            <p:cNvPr id="1151" name="TextBox 1150">
              <a:extLst>
                <a:ext uri="{FF2B5EF4-FFF2-40B4-BE49-F238E27FC236}">
                  <a16:creationId xmlns:a16="http://schemas.microsoft.com/office/drawing/2014/main" id="{571E5D2F-CB43-41BD-B4D3-A2160034C400}"/>
                </a:ext>
              </a:extLst>
            </p:cNvPr>
            <p:cNvSpPr txBox="1"/>
            <p:nvPr/>
          </p:nvSpPr>
          <p:spPr>
            <a:xfrm>
              <a:off x="2984420" y="1083768"/>
              <a:ext cx="2701525" cy="639170"/>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Develop and deploy First Hello World App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52" name="TextBox 1151">
              <a:extLst>
                <a:ext uri="{FF2B5EF4-FFF2-40B4-BE49-F238E27FC236}">
                  <a16:creationId xmlns:a16="http://schemas.microsoft.com/office/drawing/2014/main" id="{F2024D8F-80E0-4CDB-8B10-C1B5BD93DE8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Environments, Subs, and services</a:t>
            </a:r>
          </a:p>
        </p:txBody>
      </p:sp>
      <p:sp>
        <p:nvSpPr>
          <p:cNvPr id="5" name="TextBox 4">
            <a:extLst>
              <a:ext uri="{FF2B5EF4-FFF2-40B4-BE49-F238E27FC236}">
                <a16:creationId xmlns:a16="http://schemas.microsoft.com/office/drawing/2014/main" id="{959EF827-E085-BC46-32BD-6483AC7A0176}"/>
              </a:ext>
            </a:extLst>
          </p:cNvPr>
          <p:cNvSpPr txBox="1"/>
          <p:nvPr/>
        </p:nvSpPr>
        <p:spPr>
          <a:xfrm>
            <a:off x="117748" y="962857"/>
            <a:ext cx="11809312" cy="550920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Environments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Environments constitute the actual platform-as-a-service offering of SAP BTP that allows for the development and administration of business applications. Environments are anchored in SAP BTP on subaccount level.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SAP BTP offers three environments: ABAP, Cloud Foundry and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Some existing customers still have Neo, but this is no longer offered.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Subscription based services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Examples include Launchpad, SAP Business Application Studio, Cloud Integration, Process Automation…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Instance based 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instances are created inside a namespace.</a:t>
            </a:r>
            <a:endParaRPr kumimoji="0" lang="en-IN" sz="16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55371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1000"/>
                                        <p:tgtEl>
                                          <p:spTgt spid="5">
                                            <p:txEl>
                                              <p:pRg st="6" end="6"/>
                                            </p:txEl>
                                          </p:spTgt>
                                        </p:tgtEl>
                                      </p:cBhvr>
                                    </p:animEffect>
                                    <p:anim calcmode="lin" valueType="num">
                                      <p:cBhvr>
                                        <p:cTn id="3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1000"/>
                                        <p:tgtEl>
                                          <p:spTgt spid="5">
                                            <p:txEl>
                                              <p:pRg st="7" end="7"/>
                                            </p:txEl>
                                          </p:spTgt>
                                        </p:tgtEl>
                                      </p:cBhvr>
                                    </p:animEffect>
                                    <p:anim calcmode="lin" valueType="num">
                                      <p:cBhvr>
                                        <p:cTn id="3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1000"/>
                                        <p:tgtEl>
                                          <p:spTgt spid="5">
                                            <p:txEl>
                                              <p:pRg st="9" end="9"/>
                                            </p:txEl>
                                          </p:spTgt>
                                        </p:tgtEl>
                                      </p:cBhvr>
                                    </p:animEffect>
                                    <p:anim calcmode="lin" valueType="num">
                                      <p:cBhvr>
                                        <p:cTn id="4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1000"/>
                                        <p:tgtEl>
                                          <p:spTgt spid="5">
                                            <p:txEl>
                                              <p:pRg st="11" end="11"/>
                                            </p:txEl>
                                          </p:spTgt>
                                        </p:tgtEl>
                                      </p:cBhvr>
                                    </p:animEffect>
                                    <p:anim calcmode="lin" valueType="num">
                                      <p:cBhvr>
                                        <p:cTn id="4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Backing Services in BTP</a:t>
            </a:r>
          </a:p>
        </p:txBody>
      </p:sp>
      <p:pic>
        <p:nvPicPr>
          <p:cNvPr id="3" name="Picture 2">
            <a:extLst>
              <a:ext uri="{FF2B5EF4-FFF2-40B4-BE49-F238E27FC236}">
                <a16:creationId xmlns:a16="http://schemas.microsoft.com/office/drawing/2014/main" id="{7729ABAB-0077-472A-C70B-BADD307BFEA4}"/>
              </a:ext>
            </a:extLst>
          </p:cNvPr>
          <p:cNvPicPr>
            <a:picLocks noChangeAspect="1"/>
          </p:cNvPicPr>
          <p:nvPr/>
        </p:nvPicPr>
        <p:blipFill>
          <a:blip r:embed="rId2"/>
          <a:stretch>
            <a:fillRect/>
          </a:stretch>
        </p:blipFill>
        <p:spPr>
          <a:xfrm>
            <a:off x="207912" y="2044946"/>
            <a:ext cx="4645677" cy="3600400"/>
          </a:xfrm>
          <a:prstGeom prst="rect">
            <a:avLst/>
          </a:prstGeom>
        </p:spPr>
      </p:pic>
      <p:sp>
        <p:nvSpPr>
          <p:cNvPr id="4" name="TextBox 3">
            <a:extLst>
              <a:ext uri="{FF2B5EF4-FFF2-40B4-BE49-F238E27FC236}">
                <a16:creationId xmlns:a16="http://schemas.microsoft.com/office/drawing/2014/main" id="{61861C84-2401-C205-75ED-E1C09913D2A3}"/>
              </a:ext>
            </a:extLst>
          </p:cNvPr>
          <p:cNvSpPr txBox="1"/>
          <p:nvPr/>
        </p:nvSpPr>
        <p:spPr>
          <a:xfrm>
            <a:off x="205333" y="1251796"/>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5" name="Arrow: Notched Right 4">
            <a:extLst>
              <a:ext uri="{FF2B5EF4-FFF2-40B4-BE49-F238E27FC236}">
                <a16:creationId xmlns:a16="http://schemas.microsoft.com/office/drawing/2014/main" id="{6E55A235-C903-1519-3A2F-4D2B7FD7D820}"/>
              </a:ext>
            </a:extLst>
          </p:cNvPr>
          <p:cNvSpPr/>
          <p:nvPr/>
        </p:nvSpPr>
        <p:spPr>
          <a:xfrm>
            <a:off x="4961601" y="3269082"/>
            <a:ext cx="610907" cy="864096"/>
          </a:xfrm>
          <a:prstGeom prst="notched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6C9CD0-5827-9709-769D-23DDBFB4214D}"/>
              </a:ext>
            </a:extLst>
          </p:cNvPr>
          <p:cNvPicPr>
            <a:picLocks noChangeAspect="1"/>
          </p:cNvPicPr>
          <p:nvPr/>
        </p:nvPicPr>
        <p:blipFill>
          <a:blip r:embed="rId3"/>
          <a:stretch>
            <a:fillRect/>
          </a:stretch>
        </p:blipFill>
        <p:spPr>
          <a:xfrm>
            <a:off x="5680520" y="2044946"/>
            <a:ext cx="6103844" cy="3478687"/>
          </a:xfrm>
          <a:prstGeom prst="rect">
            <a:avLst/>
          </a:prstGeom>
        </p:spPr>
      </p:pic>
      <p:sp>
        <p:nvSpPr>
          <p:cNvPr id="7" name="TextBox 6">
            <a:extLst>
              <a:ext uri="{FF2B5EF4-FFF2-40B4-BE49-F238E27FC236}">
                <a16:creationId xmlns:a16="http://schemas.microsoft.com/office/drawing/2014/main" id="{D9937145-FFCD-2467-DFCE-9E652322345A}"/>
              </a:ext>
            </a:extLst>
          </p:cNvPr>
          <p:cNvSpPr txBox="1"/>
          <p:nvPr/>
        </p:nvSpPr>
        <p:spPr>
          <a:xfrm>
            <a:off x="5691381" y="1209210"/>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8" name="TextBox 7">
            <a:extLst>
              <a:ext uri="{FF2B5EF4-FFF2-40B4-BE49-F238E27FC236}">
                <a16:creationId xmlns:a16="http://schemas.microsoft.com/office/drawing/2014/main" id="{7CD804AB-78BB-7448-384A-DA12FBA3333A}"/>
              </a:ext>
            </a:extLst>
          </p:cNvPr>
          <p:cNvSpPr txBox="1"/>
          <p:nvPr/>
        </p:nvSpPr>
        <p:spPr>
          <a:xfrm>
            <a:off x="7882974" y="955735"/>
            <a:ext cx="4032761" cy="1015663"/>
          </a:xfrm>
          <a:prstGeom prst="rect">
            <a:avLst/>
          </a:prstGeom>
          <a:noFill/>
        </p:spPr>
        <p:txBody>
          <a:bodyPr wrap="square">
            <a:spAutoFit/>
          </a:bodyPr>
          <a:lstStyle/>
          <a:p>
            <a:pPr algn="just"/>
            <a:r>
              <a:rPr lang="en-US" sz="1200" b="0" i="0" dirty="0">
                <a:solidFill>
                  <a:schemeClr val="bg1"/>
                </a:solidFill>
                <a:effectLst/>
                <a:latin typeface="72" panose="020B0503030000000003" pitchFamily="34" charset="0"/>
              </a:rPr>
              <a:t>Each service has one or more </a:t>
            </a:r>
            <a:r>
              <a:rPr lang="en-US" sz="1200" b="1" i="0" dirty="0">
                <a:solidFill>
                  <a:schemeClr val="bg1"/>
                </a:solidFill>
                <a:effectLst/>
                <a:latin typeface="72" panose="020B0503030000000003" pitchFamily="34" charset="0"/>
              </a:rPr>
              <a:t>service plans</a:t>
            </a:r>
            <a:r>
              <a:rPr lang="en-US" sz="1200" b="0" i="0" dirty="0">
                <a:solidFill>
                  <a:schemeClr val="bg1"/>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solidFill>
                <a:schemeClr val="bg1"/>
              </a:solidFill>
            </a:endParaRPr>
          </a:p>
        </p:txBody>
      </p:sp>
    </p:spTree>
    <p:extLst>
      <p:ext uri="{BB962C8B-B14F-4D97-AF65-F5344CB8AC3E}">
        <p14:creationId xmlns:p14="http://schemas.microsoft.com/office/powerpoint/2010/main" val="1958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instance</a:t>
            </a:r>
          </a:p>
        </p:txBody>
      </p:sp>
      <p:pic>
        <p:nvPicPr>
          <p:cNvPr id="3" name="Picture 2">
            <a:extLst>
              <a:ext uri="{FF2B5EF4-FFF2-40B4-BE49-F238E27FC236}">
                <a16:creationId xmlns:a16="http://schemas.microsoft.com/office/drawing/2014/main" id="{A3A64AE6-E9C9-E686-A79F-E49D8D91C772}"/>
              </a:ext>
            </a:extLst>
          </p:cNvPr>
          <p:cNvPicPr>
            <a:picLocks noChangeAspect="1"/>
          </p:cNvPicPr>
          <p:nvPr/>
        </p:nvPicPr>
        <p:blipFill>
          <a:blip r:embed="rId2"/>
          <a:stretch>
            <a:fillRect/>
          </a:stretch>
        </p:blipFill>
        <p:spPr>
          <a:xfrm>
            <a:off x="549796" y="2345748"/>
            <a:ext cx="4569378" cy="3303402"/>
          </a:xfrm>
          <a:prstGeom prst="rect">
            <a:avLst/>
          </a:prstGeom>
        </p:spPr>
      </p:pic>
      <p:sp>
        <p:nvSpPr>
          <p:cNvPr id="4" name="TextBox 3">
            <a:extLst>
              <a:ext uri="{FF2B5EF4-FFF2-40B4-BE49-F238E27FC236}">
                <a16:creationId xmlns:a16="http://schemas.microsoft.com/office/drawing/2014/main" id="{337AAF39-5290-E595-46FD-1EA76A56FB32}"/>
              </a:ext>
            </a:extLst>
          </p:cNvPr>
          <p:cNvSpPr txBox="1"/>
          <p:nvPr/>
        </p:nvSpPr>
        <p:spPr>
          <a:xfrm>
            <a:off x="996509" y="1433912"/>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5" name="Picture 2" descr="Car Key PNG Image | Lost car keys, Car keys, Car key replacement">
            <a:extLst>
              <a:ext uri="{FF2B5EF4-FFF2-40B4-BE49-F238E27FC236}">
                <a16:creationId xmlns:a16="http://schemas.microsoft.com/office/drawing/2014/main" id="{9AEA2354-9FF8-1848-3BE8-329BA6DA13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526F1F-D15A-8AF6-F320-7BF97621193D}"/>
              </a:ext>
            </a:extLst>
          </p:cNvPr>
          <p:cNvSpPr txBox="1"/>
          <p:nvPr/>
        </p:nvSpPr>
        <p:spPr>
          <a:xfrm>
            <a:off x="6294159" y="1240685"/>
            <a:ext cx="4320480" cy="1200329"/>
          </a:xfrm>
          <a:prstGeom prst="rect">
            <a:avLst/>
          </a:prstGeom>
          <a:noFill/>
        </p:spPr>
        <p:txBody>
          <a:bodyPr wrap="square" rtlCol="0">
            <a:spAutoFit/>
          </a:bodyPr>
          <a:lstStyle/>
          <a:p>
            <a:r>
              <a:rPr lang="en-US" b="1" dirty="0">
                <a:solidFill>
                  <a:schemeClr val="bg1"/>
                </a:solidFill>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3972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Catalog &amp; Entitlements</a:t>
            </a:r>
          </a:p>
        </p:txBody>
      </p:sp>
      <p:sp>
        <p:nvSpPr>
          <p:cNvPr id="3" name="TextBox 2">
            <a:extLst>
              <a:ext uri="{FF2B5EF4-FFF2-40B4-BE49-F238E27FC236}">
                <a16:creationId xmlns:a16="http://schemas.microsoft.com/office/drawing/2014/main" id="{B8ADEC3D-C663-BAE3-304E-EA57F5E0F5E5}"/>
              </a:ext>
            </a:extLst>
          </p:cNvPr>
          <p:cNvSpPr txBox="1"/>
          <p:nvPr/>
        </p:nvSpPr>
        <p:spPr>
          <a:xfrm>
            <a:off x="189756" y="1173224"/>
            <a:ext cx="11809312" cy="1785104"/>
          </a:xfrm>
          <a:prstGeom prst="rect">
            <a:avLst/>
          </a:prstGeom>
          <a:noFill/>
        </p:spPr>
        <p:txBody>
          <a:bodyPr wrap="square" rtlCol="0">
            <a:spAutoFit/>
          </a:bodyPr>
          <a:lstStyle/>
          <a:p>
            <a:pPr>
              <a:defRPr/>
            </a:pPr>
            <a:r>
              <a:rPr lang="en-US" sz="1400" dirty="0">
                <a:solidFill>
                  <a:schemeClr val="bg1"/>
                </a:solidFill>
                <a:latin typeface="72-Regular"/>
              </a:rPr>
              <a:t>The SAP Discovery Center is a relatively new site hosted by SAP for developers and architects to find the services hosted by sap in SAP BTP and their respective service plans available.</a:t>
            </a:r>
          </a:p>
          <a:p>
            <a:pPr>
              <a:defRPr/>
            </a:pPr>
            <a:endParaRPr lang="en-US" sz="1400" dirty="0">
              <a:solidFill>
                <a:schemeClr val="bg1"/>
              </a:solidFill>
              <a:latin typeface="72-Regular"/>
            </a:endParaRPr>
          </a:p>
          <a:p>
            <a:pPr>
              <a:defRPr/>
            </a:pPr>
            <a:r>
              <a:rPr lang="en-US" sz="1400" dirty="0">
                <a:solidFill>
                  <a:schemeClr val="bg1"/>
                </a:solidFill>
                <a:latin typeface="72-Regular"/>
              </a:rPr>
              <a:t>It will also help technical team to identify the data center availability and cost associated with each service.</a:t>
            </a:r>
          </a:p>
          <a:p>
            <a:endParaRPr lang="en-IN" sz="1800" dirty="0">
              <a:hlinkClick r:id="" action="ppaction://noaction"/>
            </a:endParaRPr>
          </a:p>
          <a:p>
            <a:r>
              <a:rPr lang="en-IN" sz="1800" dirty="0">
                <a:hlinkClick r:id="" action="ppaction://noaction"/>
              </a:rPr>
              <a:t>https://discovery-center.cloud.sap/#/serviceCatalog</a:t>
            </a:r>
            <a:endParaRPr lang="en-IN" sz="1800" dirty="0"/>
          </a:p>
          <a:p>
            <a:endParaRPr lang="en-IN" sz="1800" dirty="0"/>
          </a:p>
        </p:txBody>
      </p:sp>
      <p:sp>
        <p:nvSpPr>
          <p:cNvPr id="7" name="TextBox 6">
            <a:extLst>
              <a:ext uri="{FF2B5EF4-FFF2-40B4-BE49-F238E27FC236}">
                <a16:creationId xmlns:a16="http://schemas.microsoft.com/office/drawing/2014/main" id="{52395A60-C6F3-B296-1DDF-6C755F46EC91}"/>
              </a:ext>
            </a:extLst>
          </p:cNvPr>
          <p:cNvSpPr txBox="1"/>
          <p:nvPr/>
        </p:nvSpPr>
        <p:spPr>
          <a:xfrm>
            <a:off x="189757" y="3140968"/>
            <a:ext cx="11809311" cy="2739211"/>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Regular"/>
                <a:ea typeface="+mn-ea"/>
                <a:cs typeface="+mn-cs"/>
              </a:rPr>
              <a:t>Entitlements are the heart of all subaccounts in SAP BTP. They define which service and runtime artifacts you are able to use. </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purchase an enterprise account, you’re entitled to use a specific set of resources, such as the amount of memory that can be allocated to your applications.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An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is your right to provision and consume a resource. In other words, entitlements are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the service plans</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that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quota</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represents the numeric quantity that defines the maximum allowed consumption of a resource. In other words,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how much</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of a service plan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Entitlements and quotas are purchased and managed at global account level, from where they’re distributed to subaccounts, which consume them.</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remove quotas or entitlements from a subaccount, they become available again at global account level and can be assigned to other subaccounts.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61191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1000"/>
                                        <p:tgtEl>
                                          <p:spTgt spid="7">
                                            <p:txEl>
                                              <p:pRg st="6" end="6"/>
                                            </p:txEl>
                                          </p:spTgt>
                                        </p:tgtEl>
                                      </p:cBhvr>
                                    </p:animEffect>
                                    <p:anim calcmode="lin" valueType="num">
                                      <p:cBhvr>
                                        <p:cTn id="3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1000"/>
                                        <p:tgtEl>
                                          <p:spTgt spid="7">
                                            <p:txEl>
                                              <p:pRg st="7" end="7"/>
                                            </p:txEl>
                                          </p:spTgt>
                                        </p:tgtEl>
                                      </p:cBhvr>
                                    </p:animEffect>
                                    <p:anim calcmode="lin" valueType="num">
                                      <p:cBhvr>
                                        <p:cTn id="3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Quota Plans</a:t>
            </a:r>
          </a:p>
        </p:txBody>
      </p:sp>
      <p:sp>
        <p:nvSpPr>
          <p:cNvPr id="3" name="TextBox 2">
            <a:extLst>
              <a:ext uri="{FF2B5EF4-FFF2-40B4-BE49-F238E27FC236}">
                <a16:creationId xmlns:a16="http://schemas.microsoft.com/office/drawing/2014/main" id="{1DB24962-7304-2015-8D39-6475AEC736F6}"/>
              </a:ext>
            </a:extLst>
          </p:cNvPr>
          <p:cNvSpPr txBox="1"/>
          <p:nvPr/>
        </p:nvSpPr>
        <p:spPr>
          <a:xfrm>
            <a:off x="189756" y="1092385"/>
            <a:ext cx="11809312" cy="2308324"/>
          </a:xfrm>
          <a:prstGeom prst="rect">
            <a:avLst/>
          </a:prstGeom>
          <a:noFill/>
        </p:spPr>
        <p:txBody>
          <a:bodyPr wrap="square" rtlCol="0">
            <a:spAutoFit/>
          </a:bodyPr>
          <a:lstStyle/>
          <a:p>
            <a:r>
              <a:rPr lang="en-US" sz="1600" dirty="0">
                <a:solidFill>
                  <a:schemeClr val="bg1"/>
                </a:solidFill>
                <a:latin typeface="72" panose="020B0503030000000003" pitchFamily="34" charset="0"/>
              </a:rPr>
              <a:t>In the Cloud Foundry environment, you can further distribute the quotas that are allocated to a subaccount. This is done by creating space quota plans and assigning them to the spaces.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If you want to prevent that from happening and set a limit to how much each space can use from the total quota available in the subaccount, you can use quota plans and assign them to spaces.</a:t>
            </a:r>
          </a:p>
        </p:txBody>
      </p:sp>
    </p:spTree>
    <p:extLst>
      <p:ext uri="{BB962C8B-B14F-4D97-AF65-F5344CB8AC3E}">
        <p14:creationId xmlns:p14="http://schemas.microsoft.com/office/powerpoint/2010/main" val="11261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6675</TotalTime>
  <Words>1290</Words>
  <Application>Microsoft Office PowerPoint</Application>
  <PresentationFormat>Custom</PresentationFormat>
  <Paragraphs>120</Paragraphs>
  <Slides>22</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72</vt:lpstr>
      <vt:lpstr>72-Regular</vt:lpstr>
      <vt:lpstr>Amasis MT Pro Black</vt:lpstr>
      <vt:lpstr>Arial</vt:lpstr>
      <vt:lpstr>Arial Black</vt:lpstr>
      <vt:lpstr>Arial-ItalicMT</vt:lpstr>
      <vt:lpstr>Calibri</vt:lpstr>
      <vt:lpstr>Cooper Black</vt:lpstr>
      <vt:lpstr>Segoe UI</vt:lpstr>
      <vt:lpstr>Segoe UI Light</vt:lpstr>
      <vt:lpstr>Office Theme</vt:lpstr>
      <vt:lpstr>SAP BTP Extension Suite Training</vt:lpstr>
      <vt:lpstr>PowerPoint Presentation</vt:lpstr>
      <vt:lpstr>PowerPoint Presentation</vt:lpstr>
      <vt:lpstr>Agenda</vt:lpstr>
      <vt:lpstr>Environments, Subs, and services</vt:lpstr>
      <vt:lpstr>Backing Services in BTP</vt:lpstr>
      <vt:lpstr>Service instance</vt:lpstr>
      <vt:lpstr>Service Catalog &amp; Entitlements</vt:lpstr>
      <vt:lpstr>Quota Plans</vt:lpstr>
      <vt:lpstr>BTP Use Cases – Build New Applications</vt:lpstr>
      <vt:lpstr>BTP Use Cases – Extend Existing Applications</vt:lpstr>
      <vt:lpstr>BTP Use Cases – Use intelligent Technologies</vt:lpstr>
      <vt:lpstr>BTP Use Cases – SAP Owned Solutions</vt:lpstr>
      <vt:lpstr>Cloud Foundry Environment</vt:lpstr>
      <vt:lpstr>Tools to Setup</vt:lpstr>
      <vt:lpstr>Create First Hello World App and Deploy</vt:lpstr>
      <vt:lpstr>Under the hood</vt:lpstr>
      <vt:lpstr>Micro Service Architecture</vt:lpstr>
      <vt:lpstr>Advantage of Microservices</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150</cp:revision>
  <dcterms:created xsi:type="dcterms:W3CDTF">2013-09-12T13:05:01Z</dcterms:created>
  <dcterms:modified xsi:type="dcterms:W3CDTF">2023-10-31T08:02:39Z</dcterms:modified>
</cp:coreProperties>
</file>